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72" r:id="rId4"/>
    <p:sldId id="273" r:id="rId5"/>
    <p:sldId id="274" r:id="rId6"/>
    <p:sldId id="276" r:id="rId7"/>
    <p:sldId id="275" r:id="rId8"/>
    <p:sldId id="280" r:id="rId9"/>
    <p:sldId id="281" r:id="rId10"/>
    <p:sldId id="282" r:id="rId11"/>
    <p:sldId id="283" r:id="rId12"/>
    <p:sldId id="277" r:id="rId13"/>
    <p:sldId id="278" r:id="rId14"/>
    <p:sldId id="291" r:id="rId15"/>
    <p:sldId id="286" r:id="rId16"/>
    <p:sldId id="279" r:id="rId17"/>
    <p:sldId id="265" r:id="rId18"/>
  </p:sldIdLst>
  <p:sldSz cx="9144000" cy="6858000" type="screen4x3"/>
  <p:notesSz cx="6858000" cy="9144000"/>
  <p:embeddedFontLst>
    <p:embeddedFont>
      <p:font typeface="Tahoma" panose="020B0604030504040204" pitchFamily="34" charset="0"/>
      <p:regular r:id="rId20"/>
      <p:bold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ShROAhZenj1XKX8WrSIYVPy6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BF65C5-FD78-4642-B7A0-D9FB86841D59}">
  <a:tblStyle styleId="{32BF65C5-FD78-4642-B7A0-D9FB86841D59}" styleName="Table_0">
    <a:wholeTbl>
      <a:tcTxStyle b="off" i="off">
        <a:font>
          <a:latin typeface="Tahoma"/>
          <a:ea typeface="Tahoma"/>
          <a:cs typeface="Tahom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3F8"/>
          </a:solidFill>
        </a:fill>
      </a:tcStyle>
    </a:wholeTbl>
    <a:band1H>
      <a:tcTxStyle/>
      <a:tcStyle>
        <a:tcBdr/>
        <a:fill>
          <a:solidFill>
            <a:srgbClr val="CAE6F1"/>
          </a:solidFill>
        </a:fill>
      </a:tcStyle>
    </a:band1H>
    <a:band2H>
      <a:tcTxStyle/>
      <a:tcStyle>
        <a:tcBdr/>
      </a:tcStyle>
    </a:band2H>
    <a:band1V>
      <a:tcTxStyle/>
      <a:tcStyle>
        <a:tcBdr/>
        <a:fill>
          <a:solidFill>
            <a:srgbClr val="CAE6F1"/>
          </a:solidFill>
        </a:fill>
      </a:tcStyle>
    </a:band1V>
    <a:band2V>
      <a:tcTxStyle/>
      <a:tcStyle>
        <a:tcBdr/>
      </a:tcStyle>
    </a:band2V>
    <a:lastCol>
      <a:tcTxStyle b="on" i="off">
        <a:font>
          <a:latin typeface="Tahoma"/>
          <a:ea typeface="Tahoma"/>
          <a:cs typeface="Tahoma"/>
        </a:font>
        <a:schemeClr val="lt1"/>
      </a:tcTxStyle>
      <a:tcStyle>
        <a:tcBdr/>
        <a:fill>
          <a:solidFill>
            <a:schemeClr val="dk1"/>
          </a:solidFill>
        </a:fill>
      </a:tcStyle>
    </a:lastCol>
    <a:firstCol>
      <a:tcTxStyle b="on" i="off">
        <a:font>
          <a:latin typeface="Tahoma"/>
          <a:ea typeface="Tahoma"/>
          <a:cs typeface="Tahoma"/>
        </a:font>
        <a:schemeClr val="lt1"/>
      </a:tcTxStyle>
      <a:tcStyle>
        <a:tcBdr/>
        <a:fill>
          <a:solidFill>
            <a:schemeClr val="dk1"/>
          </a:solidFill>
        </a:fill>
      </a:tcStyle>
    </a:firstCol>
    <a:lastRow>
      <a:tcTxStyle b="on" i="off">
        <a:font>
          <a:latin typeface="Tahoma"/>
          <a:ea typeface="Tahoma"/>
          <a:cs typeface="Tahoma"/>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Tahoma"/>
          <a:ea typeface="Tahoma"/>
          <a:cs typeface="Tahoma"/>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94660"/>
  </p:normalViewPr>
  <p:slideViewPr>
    <p:cSldViewPr snapToGrid="0">
      <p:cViewPr varScale="1">
        <p:scale>
          <a:sx n="69" d="100"/>
          <a:sy n="69" d="100"/>
        </p:scale>
        <p:origin x="124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8831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1633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375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4139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4173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9795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318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084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2143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211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37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2051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8028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9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
        <p:cNvGrpSpPr/>
        <p:nvPr/>
      </p:nvGrpSpPr>
      <p:grpSpPr>
        <a:xfrm>
          <a:off x="0" y="0"/>
          <a:ext cx="0" cy="0"/>
          <a:chOff x="0" y="0"/>
          <a:chExt cx="0" cy="0"/>
        </a:xfrm>
      </p:grpSpPr>
      <p:pic>
        <p:nvPicPr>
          <p:cNvPr id="7" name="Google Shape;7;p12" descr="A screenshot of a cell phone&#10;&#10;Description automatically generated"/>
          <p:cNvPicPr preferRelativeResize="0"/>
          <p:nvPr/>
        </p:nvPicPr>
        <p:blipFill rotWithShape="1">
          <a:blip r:embed="rId2">
            <a:alphaModFix/>
          </a:blip>
          <a:srcRect/>
          <a:stretch/>
        </p:blipFill>
        <p:spPr>
          <a:xfrm>
            <a:off x="0" y="0"/>
            <a:ext cx="9144000" cy="6858000"/>
          </a:xfrm>
          <a:prstGeom prst="rect">
            <a:avLst/>
          </a:prstGeom>
          <a:noFill/>
          <a:ln>
            <a:noFill/>
          </a:ln>
        </p:spPr>
      </p:pic>
      <p:grpSp>
        <p:nvGrpSpPr>
          <p:cNvPr id="8" name="Google Shape;8;p12"/>
          <p:cNvGrpSpPr/>
          <p:nvPr/>
        </p:nvGrpSpPr>
        <p:grpSpPr>
          <a:xfrm>
            <a:off x="260075" y="6147250"/>
            <a:ext cx="2952106" cy="346879"/>
            <a:chOff x="260075" y="6147250"/>
            <a:chExt cx="2952106" cy="346879"/>
          </a:xfrm>
        </p:grpSpPr>
        <p:sp>
          <p:nvSpPr>
            <p:cNvPr id="9" name="Google Shape;9;p12"/>
            <p:cNvSpPr/>
            <p:nvPr/>
          </p:nvSpPr>
          <p:spPr>
            <a:xfrm>
              <a:off x="260075" y="6147250"/>
              <a:ext cx="340990" cy="32400"/>
            </a:xfrm>
            <a:prstGeom prst="rect">
              <a:avLst/>
            </a:prstGeom>
            <a:solidFill>
              <a:srgbClr val="07B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4" b="0" i="0" u="none" strike="noStrike" cap="none">
                <a:solidFill>
                  <a:srgbClr val="4AABC8"/>
                </a:solidFill>
                <a:latin typeface="Tahoma"/>
                <a:ea typeface="Tahoma"/>
                <a:cs typeface="Tahoma"/>
                <a:sym typeface="Tahoma"/>
              </a:endParaRPr>
            </a:p>
          </p:txBody>
        </p:sp>
        <p:sp>
          <p:nvSpPr>
            <p:cNvPr id="10" name="Google Shape;10;p12"/>
            <p:cNvSpPr txBox="1"/>
            <p:nvPr/>
          </p:nvSpPr>
          <p:spPr>
            <a:xfrm>
              <a:off x="427444" y="6263297"/>
              <a:ext cx="278473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900" b="0" i="0" u="none" strike="noStrike" cap="none">
                  <a:solidFill>
                    <a:srgbClr val="868686"/>
                  </a:solidFill>
                  <a:latin typeface="Tahoma"/>
                  <a:ea typeface="Tahoma"/>
                  <a:cs typeface="Tahoma"/>
                  <a:sym typeface="Tahoma"/>
                </a:rPr>
                <a:t>  |  SZÉCHENYI EGYETEM – UNIVERSITY OF GYŐR</a:t>
              </a:r>
              <a:endParaRPr sz="900">
                <a:solidFill>
                  <a:srgbClr val="868686"/>
                </a:solidFill>
                <a:latin typeface="Tahoma"/>
                <a:ea typeface="Tahoma"/>
                <a:cs typeface="Tahoma"/>
                <a:sym typeface="Tahoma"/>
              </a:endParaRPr>
            </a:p>
          </p:txBody>
        </p:sp>
      </p:grpSp>
      <p:sp>
        <p:nvSpPr>
          <p:cNvPr id="11" name="Google Shape;11;p12"/>
          <p:cNvSpPr txBox="1">
            <a:spLocks noGrp="1"/>
          </p:cNvSpPr>
          <p:nvPr>
            <p:ph type="body" idx="1"/>
          </p:nvPr>
        </p:nvSpPr>
        <p:spPr>
          <a:xfrm>
            <a:off x="221692" y="2282053"/>
            <a:ext cx="3106394" cy="5764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900"/>
              </a:spcBef>
              <a:spcAft>
                <a:spcPts val="0"/>
              </a:spcAft>
              <a:buClr>
                <a:schemeClr val="dk1"/>
              </a:buClr>
              <a:buSzPts val="4000"/>
              <a:buFont typeface="Arial"/>
              <a:buNone/>
              <a:defRPr sz="4000" b="1" i="0" u="none" strike="noStrike" cap="none">
                <a:solidFill>
                  <a:schemeClr val="dk1"/>
                </a:solidFill>
                <a:latin typeface="Tahoma"/>
                <a:ea typeface="Tahoma"/>
                <a:cs typeface="Tahoma"/>
                <a:sym typeface="Tahoma"/>
              </a:defRPr>
            </a:lvl1pPr>
            <a:lvl2pPr marL="914400" marR="0" lvl="1" indent="-365760" algn="l" rtl="0">
              <a:lnSpc>
                <a:spcPct val="90000"/>
              </a:lnSpc>
              <a:spcBef>
                <a:spcPts val="449"/>
              </a:spcBef>
              <a:spcAft>
                <a:spcPts val="0"/>
              </a:spcAft>
              <a:buClr>
                <a:schemeClr val="dk1"/>
              </a:buClr>
              <a:buSzPts val="2160"/>
              <a:buFont typeface="Arial"/>
              <a:buChar char="•"/>
              <a:defRPr sz="2160" b="0" i="0" u="none" strike="noStrike" cap="none">
                <a:solidFill>
                  <a:schemeClr val="dk1"/>
                </a:solidFill>
                <a:latin typeface="Tahoma"/>
                <a:ea typeface="Tahoma"/>
                <a:cs typeface="Tahoma"/>
                <a:sym typeface="Tahoma"/>
              </a:defRPr>
            </a:lvl2pPr>
            <a:lvl3pPr marL="1371600" marR="0" lvl="2" indent="-342900" algn="l" rtl="0">
              <a:lnSpc>
                <a:spcPct val="90000"/>
              </a:lnSpc>
              <a:spcBef>
                <a:spcPts val="449"/>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3pPr>
            <a:lvl4pPr marL="1828800" marR="0" lvl="3" indent="-331469"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4pPr>
            <a:lvl5pPr marL="2286000" marR="0" lvl="4"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12" name="Google Shape;12;p12"/>
          <p:cNvSpPr txBox="1">
            <a:spLocks noGrp="1"/>
          </p:cNvSpPr>
          <p:nvPr>
            <p:ph type="body" idx="2"/>
          </p:nvPr>
        </p:nvSpPr>
        <p:spPr>
          <a:xfrm>
            <a:off x="238168" y="2894126"/>
            <a:ext cx="3106394" cy="42572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900"/>
              </a:spcBef>
              <a:spcAft>
                <a:spcPts val="0"/>
              </a:spcAft>
              <a:buClr>
                <a:srgbClr val="242943"/>
              </a:buClr>
              <a:buSzPts val="3000"/>
              <a:buFont typeface="Arial"/>
              <a:buNone/>
              <a:defRPr sz="3000" b="1" i="0" u="none" strike="noStrike" cap="none">
                <a:solidFill>
                  <a:srgbClr val="242943"/>
                </a:solidFill>
                <a:latin typeface="Tahoma"/>
                <a:ea typeface="Tahoma"/>
                <a:cs typeface="Tahoma"/>
                <a:sym typeface="Tahoma"/>
              </a:defRPr>
            </a:lvl1pPr>
            <a:lvl2pPr marL="914400" marR="0" lvl="1" indent="-365760" algn="l" rtl="0">
              <a:lnSpc>
                <a:spcPct val="90000"/>
              </a:lnSpc>
              <a:spcBef>
                <a:spcPts val="449"/>
              </a:spcBef>
              <a:spcAft>
                <a:spcPts val="0"/>
              </a:spcAft>
              <a:buClr>
                <a:schemeClr val="dk1"/>
              </a:buClr>
              <a:buSzPts val="2160"/>
              <a:buFont typeface="Arial"/>
              <a:buChar char="•"/>
              <a:defRPr sz="2160" b="0" i="0" u="none" strike="noStrike" cap="none">
                <a:solidFill>
                  <a:schemeClr val="dk1"/>
                </a:solidFill>
                <a:latin typeface="Tahoma"/>
                <a:ea typeface="Tahoma"/>
                <a:cs typeface="Tahoma"/>
                <a:sym typeface="Tahoma"/>
              </a:defRPr>
            </a:lvl2pPr>
            <a:lvl3pPr marL="1371600" marR="0" lvl="2" indent="-342900" algn="l" rtl="0">
              <a:lnSpc>
                <a:spcPct val="90000"/>
              </a:lnSpc>
              <a:spcBef>
                <a:spcPts val="449"/>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3pPr>
            <a:lvl4pPr marL="1828800" marR="0" lvl="3" indent="-331469"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4pPr>
            <a:lvl5pPr marL="2286000" marR="0" lvl="4"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13" name="Google Shape;13;p12"/>
          <p:cNvSpPr txBox="1">
            <a:spLocks noGrp="1"/>
          </p:cNvSpPr>
          <p:nvPr>
            <p:ph type="body" idx="3"/>
          </p:nvPr>
        </p:nvSpPr>
        <p:spPr>
          <a:xfrm>
            <a:off x="238167" y="3501008"/>
            <a:ext cx="3888989" cy="5849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0"/>
              </a:spcBef>
              <a:spcAft>
                <a:spcPts val="0"/>
              </a:spcAft>
              <a:buClr>
                <a:srgbClr val="414042"/>
              </a:buClr>
              <a:buSzPts val="1300"/>
              <a:buFont typeface="Arial"/>
              <a:buNone/>
              <a:defRPr sz="1300" b="0" i="0" u="none" strike="noStrike" cap="none">
                <a:solidFill>
                  <a:srgbClr val="414042"/>
                </a:solidFill>
                <a:latin typeface="Tahoma"/>
                <a:ea typeface="Tahoma"/>
                <a:cs typeface="Tahoma"/>
                <a:sym typeface="Tahoma"/>
              </a:defRPr>
            </a:lvl1pPr>
            <a:lvl2pPr marL="914400" marR="0" lvl="1" indent="-365760" algn="l" rtl="0">
              <a:lnSpc>
                <a:spcPct val="90000"/>
              </a:lnSpc>
              <a:spcBef>
                <a:spcPts val="449"/>
              </a:spcBef>
              <a:spcAft>
                <a:spcPts val="0"/>
              </a:spcAft>
              <a:buClr>
                <a:schemeClr val="dk1"/>
              </a:buClr>
              <a:buSzPts val="2160"/>
              <a:buFont typeface="Arial"/>
              <a:buChar char="•"/>
              <a:defRPr sz="2160" b="0" i="0" u="none" strike="noStrike" cap="none">
                <a:solidFill>
                  <a:schemeClr val="dk1"/>
                </a:solidFill>
                <a:latin typeface="Tahoma"/>
                <a:ea typeface="Tahoma"/>
                <a:cs typeface="Tahoma"/>
                <a:sym typeface="Tahoma"/>
              </a:defRPr>
            </a:lvl2pPr>
            <a:lvl3pPr marL="1371600" marR="0" lvl="2" indent="-342900" algn="l" rtl="0">
              <a:lnSpc>
                <a:spcPct val="90000"/>
              </a:lnSpc>
              <a:spcBef>
                <a:spcPts val="449"/>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3pPr>
            <a:lvl4pPr marL="1828800" marR="0" lvl="3" indent="-331469"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4pPr>
            <a:lvl5pPr marL="2286000" marR="0" lvl="4"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14" name="Google Shape;14;p12"/>
          <p:cNvSpPr/>
          <p:nvPr/>
        </p:nvSpPr>
        <p:spPr>
          <a:xfrm>
            <a:off x="254109" y="6261834"/>
            <a:ext cx="35779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hu-HU" sz="900" b="0">
                <a:solidFill>
                  <a:srgbClr val="868686"/>
                </a:solidFill>
                <a:latin typeface="Tahoma"/>
                <a:ea typeface="Tahoma"/>
                <a:cs typeface="Tahoma"/>
                <a:sym typeface="Tahoma"/>
              </a:rPr>
              <a:t>‹#›</a:t>
            </a:fld>
            <a:endParaRPr sz="900" b="0">
              <a:solidFill>
                <a:srgbClr val="868686"/>
              </a:solidFill>
              <a:latin typeface="Tahoma"/>
              <a:ea typeface="Tahoma"/>
              <a:cs typeface="Tahoma"/>
              <a:sym typeface="Tahom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5"/>
        <p:cNvGrpSpPr/>
        <p:nvPr/>
      </p:nvGrpSpPr>
      <p:grpSpPr>
        <a:xfrm>
          <a:off x="0" y="0"/>
          <a:ext cx="0" cy="0"/>
          <a:chOff x="0" y="0"/>
          <a:chExt cx="0" cy="0"/>
        </a:xfrm>
      </p:grpSpPr>
      <p:pic>
        <p:nvPicPr>
          <p:cNvPr id="16" name="Google Shape;16;p13" descr="A screenshot of a cell phone&#10;&#10;Description automatically generated"/>
          <p:cNvPicPr preferRelativeResize="0"/>
          <p:nvPr/>
        </p:nvPicPr>
        <p:blipFill rotWithShape="1">
          <a:blip r:embed="rId2">
            <a:alphaModFix/>
          </a:blip>
          <a:srcRect/>
          <a:stretch/>
        </p:blipFill>
        <p:spPr>
          <a:xfrm>
            <a:off x="0" y="0"/>
            <a:ext cx="9144000" cy="6858000"/>
          </a:xfrm>
          <a:prstGeom prst="rect">
            <a:avLst/>
          </a:prstGeom>
          <a:noFill/>
          <a:ln>
            <a:noFill/>
          </a:ln>
        </p:spPr>
      </p:pic>
      <p:grpSp>
        <p:nvGrpSpPr>
          <p:cNvPr id="17" name="Google Shape;17;p13"/>
          <p:cNvGrpSpPr/>
          <p:nvPr/>
        </p:nvGrpSpPr>
        <p:grpSpPr>
          <a:xfrm>
            <a:off x="260075" y="6147250"/>
            <a:ext cx="2952106" cy="346879"/>
            <a:chOff x="260075" y="6147250"/>
            <a:chExt cx="2952106" cy="346879"/>
          </a:xfrm>
        </p:grpSpPr>
        <p:sp>
          <p:nvSpPr>
            <p:cNvPr id="18" name="Google Shape;18;p13"/>
            <p:cNvSpPr/>
            <p:nvPr/>
          </p:nvSpPr>
          <p:spPr>
            <a:xfrm>
              <a:off x="260075" y="6147250"/>
              <a:ext cx="340990" cy="32400"/>
            </a:xfrm>
            <a:prstGeom prst="rect">
              <a:avLst/>
            </a:prstGeom>
            <a:solidFill>
              <a:srgbClr val="07B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4">
                <a:solidFill>
                  <a:srgbClr val="4AABC8"/>
                </a:solidFill>
                <a:latin typeface="Tahoma"/>
                <a:ea typeface="Tahoma"/>
                <a:cs typeface="Tahoma"/>
                <a:sym typeface="Tahoma"/>
              </a:endParaRPr>
            </a:p>
          </p:txBody>
        </p:sp>
        <p:sp>
          <p:nvSpPr>
            <p:cNvPr id="19" name="Google Shape;19;p13"/>
            <p:cNvSpPr txBox="1"/>
            <p:nvPr/>
          </p:nvSpPr>
          <p:spPr>
            <a:xfrm>
              <a:off x="427444" y="6263297"/>
              <a:ext cx="278473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900">
                  <a:solidFill>
                    <a:srgbClr val="868686"/>
                  </a:solidFill>
                  <a:latin typeface="Tahoma"/>
                  <a:ea typeface="Tahoma"/>
                  <a:cs typeface="Tahoma"/>
                  <a:sym typeface="Tahoma"/>
                </a:rPr>
                <a:t>  |  SZÉCHENYI EGYETEM – UNIVERSITY OF GYŐR</a:t>
              </a:r>
              <a:endParaRPr sz="900">
                <a:solidFill>
                  <a:srgbClr val="868686"/>
                </a:solidFill>
                <a:latin typeface="Tahoma"/>
                <a:ea typeface="Tahoma"/>
                <a:cs typeface="Tahoma"/>
                <a:sym typeface="Tahoma"/>
              </a:endParaRPr>
            </a:p>
          </p:txBody>
        </p:sp>
      </p:grpSp>
      <p:sp>
        <p:nvSpPr>
          <p:cNvPr id="20" name="Google Shape;20;p13"/>
          <p:cNvSpPr txBox="1">
            <a:spLocks noGrp="1"/>
          </p:cNvSpPr>
          <p:nvPr>
            <p:ph type="body" idx="1"/>
          </p:nvPr>
        </p:nvSpPr>
        <p:spPr>
          <a:xfrm>
            <a:off x="156227" y="1391304"/>
            <a:ext cx="8558866" cy="8274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900"/>
              </a:spcBef>
              <a:spcAft>
                <a:spcPts val="0"/>
              </a:spcAft>
              <a:buClr>
                <a:srgbClr val="3C3C3B"/>
              </a:buClr>
              <a:buSzPts val="2600"/>
              <a:buFont typeface="Arial"/>
              <a:buNone/>
              <a:defRPr sz="2600" b="0" i="0" u="none" strike="noStrike" cap="none">
                <a:solidFill>
                  <a:srgbClr val="3C3C3B"/>
                </a:solidFill>
                <a:latin typeface="Tahoma"/>
                <a:ea typeface="Tahoma"/>
                <a:cs typeface="Tahoma"/>
                <a:sym typeface="Tahoma"/>
              </a:defRPr>
            </a:lvl1pPr>
            <a:lvl2pPr marL="914400" marR="0" lvl="1" indent="-228600" algn="l" rtl="0">
              <a:lnSpc>
                <a:spcPct val="90000"/>
              </a:lnSpc>
              <a:spcBef>
                <a:spcPts val="449"/>
              </a:spcBef>
              <a:spcAft>
                <a:spcPts val="0"/>
              </a:spcAft>
              <a:buClr>
                <a:srgbClr val="3C3C3B"/>
              </a:buClr>
              <a:buSzPts val="2160"/>
              <a:buFont typeface="Arial"/>
              <a:buNone/>
              <a:defRPr sz="2160" b="0" i="0" u="none" strike="noStrike" cap="none">
                <a:solidFill>
                  <a:srgbClr val="3C3C3B"/>
                </a:solidFill>
                <a:latin typeface="Tahoma"/>
                <a:ea typeface="Tahoma"/>
                <a:cs typeface="Tahoma"/>
                <a:sym typeface="Tahoma"/>
              </a:defRPr>
            </a:lvl2pPr>
            <a:lvl3pPr marL="1371600" marR="0" lvl="2" indent="-228600" algn="l" rtl="0">
              <a:lnSpc>
                <a:spcPct val="90000"/>
              </a:lnSpc>
              <a:spcBef>
                <a:spcPts val="449"/>
              </a:spcBef>
              <a:spcAft>
                <a:spcPts val="0"/>
              </a:spcAft>
              <a:buClr>
                <a:srgbClr val="3C3C3B"/>
              </a:buClr>
              <a:buSzPts val="1800"/>
              <a:buFont typeface="Arial"/>
              <a:buNone/>
              <a:defRPr sz="1800" b="0" i="0" u="none" strike="noStrike" cap="none">
                <a:solidFill>
                  <a:srgbClr val="3C3C3B"/>
                </a:solidFill>
                <a:latin typeface="Tahoma"/>
                <a:ea typeface="Tahoma"/>
                <a:cs typeface="Tahoma"/>
                <a:sym typeface="Tahoma"/>
              </a:defRPr>
            </a:lvl3pPr>
            <a:lvl4pPr marL="1828800" marR="0" lvl="3" indent="-228600" algn="l" rtl="0">
              <a:lnSpc>
                <a:spcPct val="90000"/>
              </a:lnSpc>
              <a:spcBef>
                <a:spcPts val="449"/>
              </a:spcBef>
              <a:spcAft>
                <a:spcPts val="0"/>
              </a:spcAft>
              <a:buClr>
                <a:srgbClr val="3C3C3B"/>
              </a:buClr>
              <a:buSzPts val="1620"/>
              <a:buFont typeface="Arial"/>
              <a:buNone/>
              <a:defRPr sz="1620" b="0" i="0" u="none" strike="noStrike" cap="none">
                <a:solidFill>
                  <a:srgbClr val="3C3C3B"/>
                </a:solidFill>
                <a:latin typeface="Tahoma"/>
                <a:ea typeface="Tahoma"/>
                <a:cs typeface="Tahoma"/>
                <a:sym typeface="Tahoma"/>
              </a:defRPr>
            </a:lvl4pPr>
            <a:lvl5pPr marL="2286000" marR="0" lvl="4" indent="-228600" algn="l" rtl="0">
              <a:lnSpc>
                <a:spcPct val="90000"/>
              </a:lnSpc>
              <a:spcBef>
                <a:spcPts val="449"/>
              </a:spcBef>
              <a:spcAft>
                <a:spcPts val="0"/>
              </a:spcAft>
              <a:buClr>
                <a:srgbClr val="3C3C3B"/>
              </a:buClr>
              <a:buSzPts val="1620"/>
              <a:buFont typeface="Arial"/>
              <a:buNone/>
              <a:defRPr sz="1620" b="0" i="0" u="none" strike="noStrike" cap="none">
                <a:solidFill>
                  <a:srgbClr val="3C3C3B"/>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21" name="Google Shape;21;p13"/>
          <p:cNvSpPr txBox="1">
            <a:spLocks noGrp="1"/>
          </p:cNvSpPr>
          <p:nvPr>
            <p:ph type="body" idx="2"/>
          </p:nvPr>
        </p:nvSpPr>
        <p:spPr>
          <a:xfrm>
            <a:off x="163417" y="2279089"/>
            <a:ext cx="8585295" cy="4035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900"/>
              </a:spcBef>
              <a:spcAft>
                <a:spcPts val="0"/>
              </a:spcAft>
              <a:buClr>
                <a:srgbClr val="3C3C3B"/>
              </a:buClr>
              <a:buSzPts val="1050"/>
              <a:buFont typeface="Arial"/>
              <a:buNone/>
              <a:defRPr sz="1050" b="1" i="0" u="none" strike="noStrike" cap="none">
                <a:solidFill>
                  <a:srgbClr val="3C3C3B"/>
                </a:solidFill>
                <a:latin typeface="Tahoma"/>
                <a:ea typeface="Tahoma"/>
                <a:cs typeface="Tahoma"/>
                <a:sym typeface="Tahoma"/>
              </a:defRPr>
            </a:lvl1pPr>
            <a:lvl2pPr marL="914400" marR="0" lvl="1" indent="-228600" algn="l" rtl="0">
              <a:lnSpc>
                <a:spcPct val="90000"/>
              </a:lnSpc>
              <a:spcBef>
                <a:spcPts val="449"/>
              </a:spcBef>
              <a:spcAft>
                <a:spcPts val="0"/>
              </a:spcAft>
              <a:buClr>
                <a:srgbClr val="3C3C3B"/>
              </a:buClr>
              <a:buSzPts val="900"/>
              <a:buFont typeface="Arial"/>
              <a:buNone/>
              <a:defRPr sz="900" b="1" i="0" u="none" strike="noStrike" cap="none">
                <a:solidFill>
                  <a:srgbClr val="3C3C3B"/>
                </a:solidFill>
                <a:latin typeface="Tahoma"/>
                <a:ea typeface="Tahoma"/>
                <a:cs typeface="Tahoma"/>
                <a:sym typeface="Tahoma"/>
              </a:defRPr>
            </a:lvl2pPr>
            <a:lvl3pPr marL="1371600" marR="0" lvl="2" indent="-228600" algn="l" rtl="0">
              <a:lnSpc>
                <a:spcPct val="90000"/>
              </a:lnSpc>
              <a:spcBef>
                <a:spcPts val="449"/>
              </a:spcBef>
              <a:spcAft>
                <a:spcPts val="0"/>
              </a:spcAft>
              <a:buClr>
                <a:srgbClr val="3C3C3B"/>
              </a:buClr>
              <a:buSzPts val="900"/>
              <a:buFont typeface="Arial"/>
              <a:buNone/>
              <a:defRPr sz="900" b="1" i="0" u="none" strike="noStrike" cap="none">
                <a:solidFill>
                  <a:srgbClr val="3C3C3B"/>
                </a:solidFill>
                <a:latin typeface="Tahoma"/>
                <a:ea typeface="Tahoma"/>
                <a:cs typeface="Tahoma"/>
                <a:sym typeface="Tahoma"/>
              </a:defRPr>
            </a:lvl3pPr>
            <a:lvl4pPr marL="1828800" marR="0" lvl="3" indent="-228600" algn="l" rtl="0">
              <a:lnSpc>
                <a:spcPct val="90000"/>
              </a:lnSpc>
              <a:spcBef>
                <a:spcPts val="449"/>
              </a:spcBef>
              <a:spcAft>
                <a:spcPts val="0"/>
              </a:spcAft>
              <a:buClr>
                <a:srgbClr val="3C3C3B"/>
              </a:buClr>
              <a:buSzPts val="900"/>
              <a:buFont typeface="Arial"/>
              <a:buNone/>
              <a:defRPr sz="900" b="1" i="0" u="none" strike="noStrike" cap="none">
                <a:solidFill>
                  <a:srgbClr val="3C3C3B"/>
                </a:solidFill>
                <a:latin typeface="Tahoma"/>
                <a:ea typeface="Tahoma"/>
                <a:cs typeface="Tahoma"/>
                <a:sym typeface="Tahoma"/>
              </a:defRPr>
            </a:lvl4pPr>
            <a:lvl5pPr marL="2286000" marR="0" lvl="4" indent="-228600" algn="l" rtl="0">
              <a:lnSpc>
                <a:spcPct val="90000"/>
              </a:lnSpc>
              <a:spcBef>
                <a:spcPts val="449"/>
              </a:spcBef>
              <a:spcAft>
                <a:spcPts val="0"/>
              </a:spcAft>
              <a:buClr>
                <a:srgbClr val="3C3C3B"/>
              </a:buClr>
              <a:buSzPts val="900"/>
              <a:buFont typeface="Arial"/>
              <a:buNone/>
              <a:defRPr sz="900" b="1" i="0" u="none" strike="noStrike" cap="none">
                <a:solidFill>
                  <a:srgbClr val="3C3C3B"/>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22" name="Google Shape;22;p13"/>
          <p:cNvSpPr txBox="1">
            <a:spLocks noGrp="1"/>
          </p:cNvSpPr>
          <p:nvPr>
            <p:ph type="body" idx="3"/>
          </p:nvPr>
        </p:nvSpPr>
        <p:spPr>
          <a:xfrm>
            <a:off x="153988" y="2978430"/>
            <a:ext cx="8700900" cy="706064"/>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3C3C3B"/>
              </a:buClr>
              <a:buSzPts val="1050"/>
              <a:buFont typeface="Arial"/>
              <a:buNone/>
              <a:defRPr sz="1050" b="0" i="0" u="none" strike="noStrike" cap="none">
                <a:solidFill>
                  <a:srgbClr val="3C3C3B"/>
                </a:solidFill>
                <a:latin typeface="Tahoma"/>
                <a:ea typeface="Tahoma"/>
                <a:cs typeface="Tahoma"/>
                <a:sym typeface="Tahoma"/>
              </a:defRPr>
            </a:lvl1pPr>
            <a:lvl2pPr marL="914400" marR="0" lvl="1" indent="-292100" algn="l" rtl="0">
              <a:lnSpc>
                <a:spcPct val="90000"/>
              </a:lnSpc>
              <a:spcBef>
                <a:spcPts val="449"/>
              </a:spcBef>
              <a:spcAft>
                <a:spcPts val="0"/>
              </a:spcAft>
              <a:buClr>
                <a:srgbClr val="3C3C3B"/>
              </a:buClr>
              <a:buSzPts val="1000"/>
              <a:buFont typeface="Arial"/>
              <a:buChar char="•"/>
              <a:defRPr sz="1000" b="0" i="0" u="none" strike="noStrike" cap="none">
                <a:solidFill>
                  <a:srgbClr val="3C3C3B"/>
                </a:solidFill>
                <a:latin typeface="Tahoma"/>
                <a:ea typeface="Tahoma"/>
                <a:cs typeface="Tahoma"/>
                <a:sym typeface="Tahoma"/>
              </a:defRPr>
            </a:lvl2pPr>
            <a:lvl3pPr marL="1371600" marR="0" lvl="2" indent="-292100" algn="l" rtl="0">
              <a:lnSpc>
                <a:spcPct val="90000"/>
              </a:lnSpc>
              <a:spcBef>
                <a:spcPts val="449"/>
              </a:spcBef>
              <a:spcAft>
                <a:spcPts val="0"/>
              </a:spcAft>
              <a:buClr>
                <a:srgbClr val="3C3C3B"/>
              </a:buClr>
              <a:buSzPts val="1000"/>
              <a:buFont typeface="Arial"/>
              <a:buChar char="•"/>
              <a:defRPr sz="1000" b="0" i="0" u="none" strike="noStrike" cap="none">
                <a:solidFill>
                  <a:srgbClr val="3C3C3B"/>
                </a:solidFill>
                <a:latin typeface="Tahoma"/>
                <a:ea typeface="Tahoma"/>
                <a:cs typeface="Tahoma"/>
                <a:sym typeface="Tahoma"/>
              </a:defRPr>
            </a:lvl3pPr>
            <a:lvl4pPr marL="1828800" marR="0" lvl="3" indent="-292100" algn="l" rtl="0">
              <a:lnSpc>
                <a:spcPct val="90000"/>
              </a:lnSpc>
              <a:spcBef>
                <a:spcPts val="449"/>
              </a:spcBef>
              <a:spcAft>
                <a:spcPts val="0"/>
              </a:spcAft>
              <a:buClr>
                <a:srgbClr val="3C3C3B"/>
              </a:buClr>
              <a:buSzPts val="1000"/>
              <a:buFont typeface="Arial"/>
              <a:buChar char="•"/>
              <a:defRPr sz="1000" b="0" i="0" u="none" strike="noStrike" cap="none">
                <a:solidFill>
                  <a:srgbClr val="3C3C3B"/>
                </a:solidFill>
                <a:latin typeface="Tahoma"/>
                <a:ea typeface="Tahoma"/>
                <a:cs typeface="Tahoma"/>
                <a:sym typeface="Tahoma"/>
              </a:defRPr>
            </a:lvl4pPr>
            <a:lvl5pPr marL="2286000" marR="0" lvl="4" indent="-292100" algn="l" rtl="0">
              <a:lnSpc>
                <a:spcPct val="90000"/>
              </a:lnSpc>
              <a:spcBef>
                <a:spcPts val="449"/>
              </a:spcBef>
              <a:spcAft>
                <a:spcPts val="0"/>
              </a:spcAft>
              <a:buClr>
                <a:srgbClr val="3C3C3B"/>
              </a:buClr>
              <a:buSzPts val="1000"/>
              <a:buFont typeface="Arial"/>
              <a:buChar char="•"/>
              <a:defRPr sz="1000" b="0" i="0" u="none" strike="noStrike" cap="none">
                <a:solidFill>
                  <a:srgbClr val="3C3C3B"/>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23" name="Google Shape;23;p13"/>
          <p:cNvSpPr txBox="1">
            <a:spLocks noGrp="1"/>
          </p:cNvSpPr>
          <p:nvPr>
            <p:ph type="body" idx="4"/>
          </p:nvPr>
        </p:nvSpPr>
        <p:spPr>
          <a:xfrm>
            <a:off x="153988" y="5107932"/>
            <a:ext cx="8700900" cy="706064"/>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3C3C3B"/>
              </a:buClr>
              <a:buSzPts val="1000"/>
              <a:buFont typeface="Arial"/>
              <a:buNone/>
              <a:defRPr sz="1000" b="0" i="0" u="none" strike="noStrike" cap="none">
                <a:solidFill>
                  <a:srgbClr val="3C3C3B"/>
                </a:solidFill>
                <a:latin typeface="Tahoma"/>
                <a:ea typeface="Tahoma"/>
                <a:cs typeface="Tahoma"/>
                <a:sym typeface="Tahoma"/>
              </a:defRPr>
            </a:lvl1pPr>
            <a:lvl2pPr marL="914400" marR="0" lvl="1" indent="-292100" algn="l" rtl="0">
              <a:lnSpc>
                <a:spcPct val="90000"/>
              </a:lnSpc>
              <a:spcBef>
                <a:spcPts val="449"/>
              </a:spcBef>
              <a:spcAft>
                <a:spcPts val="0"/>
              </a:spcAft>
              <a:buClr>
                <a:srgbClr val="3C3C3B"/>
              </a:buClr>
              <a:buSzPts val="1000"/>
              <a:buFont typeface="Arial"/>
              <a:buChar char="•"/>
              <a:defRPr sz="1000" b="0" i="0" u="none" strike="noStrike" cap="none">
                <a:solidFill>
                  <a:srgbClr val="3C3C3B"/>
                </a:solidFill>
                <a:latin typeface="Tahoma"/>
                <a:ea typeface="Tahoma"/>
                <a:cs typeface="Tahoma"/>
                <a:sym typeface="Tahoma"/>
              </a:defRPr>
            </a:lvl2pPr>
            <a:lvl3pPr marL="1371600" marR="0" lvl="2" indent="-292100" algn="l" rtl="0">
              <a:lnSpc>
                <a:spcPct val="90000"/>
              </a:lnSpc>
              <a:spcBef>
                <a:spcPts val="449"/>
              </a:spcBef>
              <a:spcAft>
                <a:spcPts val="0"/>
              </a:spcAft>
              <a:buClr>
                <a:srgbClr val="3C3C3B"/>
              </a:buClr>
              <a:buSzPts val="1000"/>
              <a:buFont typeface="Arial"/>
              <a:buChar char="•"/>
              <a:defRPr sz="1000" b="0" i="0" u="none" strike="noStrike" cap="none">
                <a:solidFill>
                  <a:srgbClr val="3C3C3B"/>
                </a:solidFill>
                <a:latin typeface="Tahoma"/>
                <a:ea typeface="Tahoma"/>
                <a:cs typeface="Tahoma"/>
                <a:sym typeface="Tahoma"/>
              </a:defRPr>
            </a:lvl3pPr>
            <a:lvl4pPr marL="1828800" marR="0" lvl="3" indent="-292100" algn="l" rtl="0">
              <a:lnSpc>
                <a:spcPct val="90000"/>
              </a:lnSpc>
              <a:spcBef>
                <a:spcPts val="449"/>
              </a:spcBef>
              <a:spcAft>
                <a:spcPts val="0"/>
              </a:spcAft>
              <a:buClr>
                <a:srgbClr val="3C3C3B"/>
              </a:buClr>
              <a:buSzPts val="1000"/>
              <a:buFont typeface="Arial"/>
              <a:buChar char="•"/>
              <a:defRPr sz="1000" b="0" i="0" u="none" strike="noStrike" cap="none">
                <a:solidFill>
                  <a:srgbClr val="3C3C3B"/>
                </a:solidFill>
                <a:latin typeface="Tahoma"/>
                <a:ea typeface="Tahoma"/>
                <a:cs typeface="Tahoma"/>
                <a:sym typeface="Tahoma"/>
              </a:defRPr>
            </a:lvl4pPr>
            <a:lvl5pPr marL="2286000" marR="0" lvl="4" indent="-292100" algn="l" rtl="0">
              <a:lnSpc>
                <a:spcPct val="90000"/>
              </a:lnSpc>
              <a:spcBef>
                <a:spcPts val="449"/>
              </a:spcBef>
              <a:spcAft>
                <a:spcPts val="0"/>
              </a:spcAft>
              <a:buClr>
                <a:srgbClr val="3C3C3B"/>
              </a:buClr>
              <a:buSzPts val="1000"/>
              <a:buFont typeface="Arial"/>
              <a:buChar char="•"/>
              <a:defRPr sz="1000" b="0" i="0" u="none" strike="noStrike" cap="none">
                <a:solidFill>
                  <a:srgbClr val="3C3C3B"/>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24" name="Google Shape;24;p13"/>
          <p:cNvSpPr txBox="1">
            <a:spLocks noGrp="1"/>
          </p:cNvSpPr>
          <p:nvPr>
            <p:ph type="body" idx="5"/>
          </p:nvPr>
        </p:nvSpPr>
        <p:spPr>
          <a:xfrm>
            <a:off x="161363" y="3784695"/>
            <a:ext cx="8700249" cy="117727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900"/>
              </a:spcBef>
              <a:spcAft>
                <a:spcPts val="0"/>
              </a:spcAft>
              <a:buClr>
                <a:schemeClr val="dk1"/>
              </a:buClr>
              <a:buSzPts val="1000"/>
              <a:buFont typeface="Noto Sans Symbols"/>
              <a:buChar char="▪"/>
              <a:defRPr sz="1000" b="0" i="0" u="none" strike="noStrike" cap="none">
                <a:solidFill>
                  <a:srgbClr val="3C3C3B"/>
                </a:solidFill>
                <a:latin typeface="Tahoma"/>
                <a:ea typeface="Tahoma"/>
                <a:cs typeface="Tahoma"/>
                <a:sym typeface="Tahoma"/>
              </a:defRPr>
            </a:lvl1pPr>
            <a:lvl2pPr marL="914400" marR="0" lvl="1" indent="-365760" algn="l" rtl="0">
              <a:lnSpc>
                <a:spcPct val="90000"/>
              </a:lnSpc>
              <a:spcBef>
                <a:spcPts val="449"/>
              </a:spcBef>
              <a:spcAft>
                <a:spcPts val="0"/>
              </a:spcAft>
              <a:buClr>
                <a:srgbClr val="3C3C3B"/>
              </a:buClr>
              <a:buSzPts val="2160"/>
              <a:buFont typeface="Arial"/>
              <a:buChar char="•"/>
              <a:defRPr sz="2160" b="0" i="0" u="none" strike="noStrike" cap="none">
                <a:solidFill>
                  <a:srgbClr val="3C3C3B"/>
                </a:solidFill>
                <a:latin typeface="Tahoma"/>
                <a:ea typeface="Tahoma"/>
                <a:cs typeface="Tahoma"/>
                <a:sym typeface="Tahoma"/>
              </a:defRPr>
            </a:lvl2pPr>
            <a:lvl3pPr marL="1371600" marR="0" lvl="2" indent="-342900" algn="l" rtl="0">
              <a:lnSpc>
                <a:spcPct val="90000"/>
              </a:lnSpc>
              <a:spcBef>
                <a:spcPts val="449"/>
              </a:spcBef>
              <a:spcAft>
                <a:spcPts val="0"/>
              </a:spcAft>
              <a:buClr>
                <a:srgbClr val="3C3C3B"/>
              </a:buClr>
              <a:buSzPts val="1800"/>
              <a:buFont typeface="Arial"/>
              <a:buChar char="•"/>
              <a:defRPr sz="1800" b="0" i="0" u="none" strike="noStrike" cap="none">
                <a:solidFill>
                  <a:srgbClr val="3C3C3B"/>
                </a:solidFill>
                <a:latin typeface="Tahoma"/>
                <a:ea typeface="Tahoma"/>
                <a:cs typeface="Tahoma"/>
                <a:sym typeface="Tahoma"/>
              </a:defRPr>
            </a:lvl3pPr>
            <a:lvl4pPr marL="1828800" marR="0" lvl="3" indent="-331469" algn="l" rtl="0">
              <a:lnSpc>
                <a:spcPct val="90000"/>
              </a:lnSpc>
              <a:spcBef>
                <a:spcPts val="449"/>
              </a:spcBef>
              <a:spcAft>
                <a:spcPts val="0"/>
              </a:spcAft>
              <a:buClr>
                <a:srgbClr val="3C3C3B"/>
              </a:buClr>
              <a:buSzPts val="1620"/>
              <a:buFont typeface="Arial"/>
              <a:buChar char="•"/>
              <a:defRPr sz="1620" b="0" i="0" u="none" strike="noStrike" cap="none">
                <a:solidFill>
                  <a:srgbClr val="3C3C3B"/>
                </a:solidFill>
                <a:latin typeface="Tahoma"/>
                <a:ea typeface="Tahoma"/>
                <a:cs typeface="Tahoma"/>
                <a:sym typeface="Tahoma"/>
              </a:defRPr>
            </a:lvl4pPr>
            <a:lvl5pPr marL="2286000" marR="0" lvl="4" indent="-331470" algn="l" rtl="0">
              <a:lnSpc>
                <a:spcPct val="90000"/>
              </a:lnSpc>
              <a:spcBef>
                <a:spcPts val="449"/>
              </a:spcBef>
              <a:spcAft>
                <a:spcPts val="0"/>
              </a:spcAft>
              <a:buClr>
                <a:srgbClr val="3C3C3B"/>
              </a:buClr>
              <a:buSzPts val="1620"/>
              <a:buFont typeface="Arial"/>
              <a:buChar char="•"/>
              <a:defRPr sz="1620" b="0" i="0" u="none" strike="noStrike" cap="none">
                <a:solidFill>
                  <a:srgbClr val="3C3C3B"/>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25" name="Google Shape;25;p13"/>
          <p:cNvSpPr/>
          <p:nvPr/>
        </p:nvSpPr>
        <p:spPr>
          <a:xfrm>
            <a:off x="254109" y="6261834"/>
            <a:ext cx="35779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hu-HU" sz="900" b="0">
                <a:solidFill>
                  <a:srgbClr val="868686"/>
                </a:solidFill>
                <a:latin typeface="Tahoma"/>
                <a:ea typeface="Tahoma"/>
                <a:cs typeface="Tahoma"/>
                <a:sym typeface="Tahoma"/>
              </a:rPr>
              <a:t>‹#›</a:t>
            </a:fld>
            <a:endParaRPr sz="900" b="0">
              <a:solidFill>
                <a:srgbClr val="868686"/>
              </a:solidFill>
              <a:latin typeface="Tahoma"/>
              <a:ea typeface="Tahoma"/>
              <a:cs typeface="Tahoma"/>
              <a:sym typeface="Tahoma"/>
            </a:endParaRPr>
          </a:p>
        </p:txBody>
      </p:sp>
    </p:spTree>
  </p:cSld>
  <p:clrMapOvr>
    <a:masterClrMapping/>
  </p:clrMapOvr>
  <p:extLst>
    <p:ext uri="{DCECCB84-F9BA-43D5-87BE-67443E8EF086}">
      <p15:sldGuideLst xmlns:p15="http://schemas.microsoft.com/office/powerpoint/2012/main">
        <p15:guide id="1" pos="15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31"/>
        <p:cNvGrpSpPr/>
        <p:nvPr/>
      </p:nvGrpSpPr>
      <p:grpSpPr>
        <a:xfrm>
          <a:off x="0" y="0"/>
          <a:ext cx="0" cy="0"/>
          <a:chOff x="0" y="0"/>
          <a:chExt cx="0" cy="0"/>
        </a:xfrm>
      </p:grpSpPr>
      <p:pic>
        <p:nvPicPr>
          <p:cNvPr id="32" name="Google Shape;32;p15" descr="A screenshot of a cell phone&#10;&#10;Description automatically generated"/>
          <p:cNvPicPr preferRelativeResize="0"/>
          <p:nvPr/>
        </p:nvPicPr>
        <p:blipFill rotWithShape="1">
          <a:blip r:embed="rId2">
            <a:alphaModFix/>
          </a:blip>
          <a:srcRect/>
          <a:stretch/>
        </p:blipFill>
        <p:spPr>
          <a:xfrm>
            <a:off x="0" y="0"/>
            <a:ext cx="9144000" cy="6858000"/>
          </a:xfrm>
          <a:prstGeom prst="rect">
            <a:avLst/>
          </a:prstGeom>
          <a:noFill/>
          <a:ln>
            <a:noFill/>
          </a:ln>
        </p:spPr>
      </p:pic>
      <p:grpSp>
        <p:nvGrpSpPr>
          <p:cNvPr id="33" name="Google Shape;33;p15"/>
          <p:cNvGrpSpPr/>
          <p:nvPr/>
        </p:nvGrpSpPr>
        <p:grpSpPr>
          <a:xfrm>
            <a:off x="260075" y="6147250"/>
            <a:ext cx="2952106" cy="346879"/>
            <a:chOff x="260075" y="6147250"/>
            <a:chExt cx="2952106" cy="346879"/>
          </a:xfrm>
        </p:grpSpPr>
        <p:sp>
          <p:nvSpPr>
            <p:cNvPr id="34" name="Google Shape;34;p15"/>
            <p:cNvSpPr/>
            <p:nvPr/>
          </p:nvSpPr>
          <p:spPr>
            <a:xfrm>
              <a:off x="260075" y="6147250"/>
              <a:ext cx="340990" cy="32400"/>
            </a:xfrm>
            <a:prstGeom prst="rect">
              <a:avLst/>
            </a:prstGeom>
            <a:solidFill>
              <a:srgbClr val="07B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4">
                <a:solidFill>
                  <a:srgbClr val="4AABC8"/>
                </a:solidFill>
                <a:latin typeface="Tahoma"/>
                <a:ea typeface="Tahoma"/>
                <a:cs typeface="Tahoma"/>
                <a:sym typeface="Tahoma"/>
              </a:endParaRPr>
            </a:p>
          </p:txBody>
        </p:sp>
        <p:sp>
          <p:nvSpPr>
            <p:cNvPr id="35" name="Google Shape;35;p15"/>
            <p:cNvSpPr txBox="1"/>
            <p:nvPr/>
          </p:nvSpPr>
          <p:spPr>
            <a:xfrm>
              <a:off x="427444" y="6263297"/>
              <a:ext cx="2784737"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68686"/>
                </a:buClr>
                <a:buSzPts val="900"/>
                <a:buFont typeface="Tahoma"/>
                <a:buNone/>
              </a:pPr>
              <a:r>
                <a:rPr lang="hu-HU" sz="900">
                  <a:solidFill>
                    <a:srgbClr val="868686"/>
                  </a:solidFill>
                  <a:latin typeface="Tahoma"/>
                  <a:ea typeface="Tahoma"/>
                  <a:cs typeface="Tahoma"/>
                  <a:sym typeface="Tahoma"/>
                </a:rPr>
                <a:t>  |  SZÉCHENYI EGYETEM – UNIVERSITY OF GYŐR</a:t>
              </a:r>
              <a:endParaRPr sz="900">
                <a:solidFill>
                  <a:srgbClr val="868686"/>
                </a:solidFill>
                <a:latin typeface="Tahoma"/>
                <a:ea typeface="Tahoma"/>
                <a:cs typeface="Tahoma"/>
                <a:sym typeface="Tahoma"/>
              </a:endParaRPr>
            </a:p>
          </p:txBody>
        </p:sp>
      </p:grpSp>
      <p:sp>
        <p:nvSpPr>
          <p:cNvPr id="36" name="Google Shape;36;p15"/>
          <p:cNvSpPr txBox="1">
            <a:spLocks noGrp="1"/>
          </p:cNvSpPr>
          <p:nvPr>
            <p:ph type="body" idx="1"/>
          </p:nvPr>
        </p:nvSpPr>
        <p:spPr>
          <a:xfrm>
            <a:off x="221692" y="2282053"/>
            <a:ext cx="3106394" cy="5764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900"/>
              </a:spcBef>
              <a:spcAft>
                <a:spcPts val="0"/>
              </a:spcAft>
              <a:buClr>
                <a:schemeClr val="dk1"/>
              </a:buClr>
              <a:buSzPts val="4000"/>
              <a:buFont typeface="Arial"/>
              <a:buNone/>
              <a:defRPr sz="4000" b="1" i="0" u="none" strike="noStrike" cap="none">
                <a:solidFill>
                  <a:schemeClr val="dk1"/>
                </a:solidFill>
                <a:latin typeface="Tahoma"/>
                <a:ea typeface="Tahoma"/>
                <a:cs typeface="Tahoma"/>
                <a:sym typeface="Tahoma"/>
              </a:defRPr>
            </a:lvl1pPr>
            <a:lvl2pPr marL="914400" marR="0" lvl="1" indent="-365760" algn="l" rtl="0">
              <a:lnSpc>
                <a:spcPct val="90000"/>
              </a:lnSpc>
              <a:spcBef>
                <a:spcPts val="449"/>
              </a:spcBef>
              <a:spcAft>
                <a:spcPts val="0"/>
              </a:spcAft>
              <a:buClr>
                <a:schemeClr val="dk1"/>
              </a:buClr>
              <a:buSzPts val="2160"/>
              <a:buFont typeface="Arial"/>
              <a:buChar char="•"/>
              <a:defRPr sz="2160" b="0" i="0" u="none" strike="noStrike" cap="none">
                <a:solidFill>
                  <a:schemeClr val="dk1"/>
                </a:solidFill>
                <a:latin typeface="Tahoma"/>
                <a:ea typeface="Tahoma"/>
                <a:cs typeface="Tahoma"/>
                <a:sym typeface="Tahoma"/>
              </a:defRPr>
            </a:lvl2pPr>
            <a:lvl3pPr marL="1371600" marR="0" lvl="2" indent="-342900" algn="l" rtl="0">
              <a:lnSpc>
                <a:spcPct val="90000"/>
              </a:lnSpc>
              <a:spcBef>
                <a:spcPts val="449"/>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3pPr>
            <a:lvl4pPr marL="1828800" marR="0" lvl="3" indent="-331469"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4pPr>
            <a:lvl5pPr marL="2286000" marR="0" lvl="4"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37" name="Google Shape;37;p15"/>
          <p:cNvSpPr txBox="1">
            <a:spLocks noGrp="1"/>
          </p:cNvSpPr>
          <p:nvPr>
            <p:ph type="body" idx="2"/>
          </p:nvPr>
        </p:nvSpPr>
        <p:spPr>
          <a:xfrm>
            <a:off x="238168" y="2894126"/>
            <a:ext cx="3106394" cy="42572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900"/>
              </a:spcBef>
              <a:spcAft>
                <a:spcPts val="0"/>
              </a:spcAft>
              <a:buClr>
                <a:srgbClr val="242943"/>
              </a:buClr>
              <a:buSzPts val="3000"/>
              <a:buFont typeface="Arial"/>
              <a:buNone/>
              <a:defRPr sz="3000" b="1" i="0" u="none" strike="noStrike" cap="none">
                <a:solidFill>
                  <a:srgbClr val="242943"/>
                </a:solidFill>
                <a:latin typeface="Tahoma"/>
                <a:ea typeface="Tahoma"/>
                <a:cs typeface="Tahoma"/>
                <a:sym typeface="Tahoma"/>
              </a:defRPr>
            </a:lvl1pPr>
            <a:lvl2pPr marL="914400" marR="0" lvl="1" indent="-365760" algn="l" rtl="0">
              <a:lnSpc>
                <a:spcPct val="90000"/>
              </a:lnSpc>
              <a:spcBef>
                <a:spcPts val="449"/>
              </a:spcBef>
              <a:spcAft>
                <a:spcPts val="0"/>
              </a:spcAft>
              <a:buClr>
                <a:schemeClr val="dk1"/>
              </a:buClr>
              <a:buSzPts val="2160"/>
              <a:buFont typeface="Arial"/>
              <a:buChar char="•"/>
              <a:defRPr sz="2160" b="0" i="0" u="none" strike="noStrike" cap="none">
                <a:solidFill>
                  <a:schemeClr val="dk1"/>
                </a:solidFill>
                <a:latin typeface="Tahoma"/>
                <a:ea typeface="Tahoma"/>
                <a:cs typeface="Tahoma"/>
                <a:sym typeface="Tahoma"/>
              </a:defRPr>
            </a:lvl2pPr>
            <a:lvl3pPr marL="1371600" marR="0" lvl="2" indent="-342900" algn="l" rtl="0">
              <a:lnSpc>
                <a:spcPct val="90000"/>
              </a:lnSpc>
              <a:spcBef>
                <a:spcPts val="449"/>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3pPr>
            <a:lvl4pPr marL="1828800" marR="0" lvl="3" indent="-331469"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4pPr>
            <a:lvl5pPr marL="2286000" marR="0" lvl="4"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38" name="Google Shape;38;p15"/>
          <p:cNvSpPr txBox="1">
            <a:spLocks noGrp="1"/>
          </p:cNvSpPr>
          <p:nvPr>
            <p:ph type="body" idx="3"/>
          </p:nvPr>
        </p:nvSpPr>
        <p:spPr>
          <a:xfrm>
            <a:off x="238167" y="3501008"/>
            <a:ext cx="3888989" cy="5849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0"/>
              </a:spcBef>
              <a:spcAft>
                <a:spcPts val="0"/>
              </a:spcAft>
              <a:buClr>
                <a:srgbClr val="414042"/>
              </a:buClr>
              <a:buSzPts val="1300"/>
              <a:buFont typeface="Arial"/>
              <a:buNone/>
              <a:defRPr sz="1300" b="0" i="0" u="none" strike="noStrike" cap="none">
                <a:solidFill>
                  <a:srgbClr val="414042"/>
                </a:solidFill>
                <a:latin typeface="Tahoma"/>
                <a:ea typeface="Tahoma"/>
                <a:cs typeface="Tahoma"/>
                <a:sym typeface="Tahoma"/>
              </a:defRPr>
            </a:lvl1pPr>
            <a:lvl2pPr marL="914400" marR="0" lvl="1" indent="-365760" algn="l" rtl="0">
              <a:lnSpc>
                <a:spcPct val="90000"/>
              </a:lnSpc>
              <a:spcBef>
                <a:spcPts val="449"/>
              </a:spcBef>
              <a:spcAft>
                <a:spcPts val="0"/>
              </a:spcAft>
              <a:buClr>
                <a:schemeClr val="dk1"/>
              </a:buClr>
              <a:buSzPts val="2160"/>
              <a:buFont typeface="Arial"/>
              <a:buChar char="•"/>
              <a:defRPr sz="2160" b="0" i="0" u="none" strike="noStrike" cap="none">
                <a:solidFill>
                  <a:schemeClr val="dk1"/>
                </a:solidFill>
                <a:latin typeface="Tahoma"/>
                <a:ea typeface="Tahoma"/>
                <a:cs typeface="Tahoma"/>
                <a:sym typeface="Tahoma"/>
              </a:defRPr>
            </a:lvl2pPr>
            <a:lvl3pPr marL="1371600" marR="0" lvl="2" indent="-342900" algn="l" rtl="0">
              <a:lnSpc>
                <a:spcPct val="90000"/>
              </a:lnSpc>
              <a:spcBef>
                <a:spcPts val="449"/>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3pPr>
            <a:lvl4pPr marL="1828800" marR="0" lvl="3" indent="-331469"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4pPr>
            <a:lvl5pPr marL="2286000" marR="0" lvl="4"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39" name="Google Shape;39;p15"/>
          <p:cNvSpPr/>
          <p:nvPr/>
        </p:nvSpPr>
        <p:spPr>
          <a:xfrm>
            <a:off x="254109" y="6261834"/>
            <a:ext cx="35779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hu-HU" sz="900" b="0">
                <a:solidFill>
                  <a:srgbClr val="868686"/>
                </a:solidFill>
                <a:latin typeface="Tahoma"/>
                <a:ea typeface="Tahoma"/>
                <a:cs typeface="Tahoma"/>
                <a:sym typeface="Tahoma"/>
              </a:rPr>
              <a:t>‹#›</a:t>
            </a:fld>
            <a:endParaRPr sz="900" b="0">
              <a:solidFill>
                <a:srgbClr val="868686"/>
              </a:solidFill>
              <a:latin typeface="Tahoma"/>
              <a:ea typeface="Tahoma"/>
              <a:cs typeface="Tahoma"/>
              <a:sym typeface="Tahom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0"/>
        <p:cNvGrpSpPr/>
        <p:nvPr/>
      </p:nvGrpSpPr>
      <p:grpSpPr>
        <a:xfrm>
          <a:off x="0" y="0"/>
          <a:ext cx="0" cy="0"/>
          <a:chOff x="0" y="0"/>
          <a:chExt cx="0" cy="0"/>
        </a:xfrm>
      </p:grpSpPr>
      <p:pic>
        <p:nvPicPr>
          <p:cNvPr id="41" name="Google Shape;41;p16" descr="A screenshot of a cell phone&#10;&#10;Description automatically generated"/>
          <p:cNvPicPr preferRelativeResize="0"/>
          <p:nvPr/>
        </p:nvPicPr>
        <p:blipFill rotWithShape="1">
          <a:blip r:embed="rId2">
            <a:alphaModFix/>
          </a:blip>
          <a:srcRect/>
          <a:stretch/>
        </p:blipFill>
        <p:spPr>
          <a:xfrm>
            <a:off x="0" y="0"/>
            <a:ext cx="9144000" cy="6858000"/>
          </a:xfrm>
          <a:prstGeom prst="rect">
            <a:avLst/>
          </a:prstGeom>
          <a:noFill/>
          <a:ln>
            <a:noFill/>
          </a:ln>
        </p:spPr>
      </p:pic>
      <p:grpSp>
        <p:nvGrpSpPr>
          <p:cNvPr id="42" name="Google Shape;42;p16"/>
          <p:cNvGrpSpPr/>
          <p:nvPr/>
        </p:nvGrpSpPr>
        <p:grpSpPr>
          <a:xfrm>
            <a:off x="254109" y="6147250"/>
            <a:ext cx="2958072" cy="346879"/>
            <a:chOff x="254109" y="6147250"/>
            <a:chExt cx="2958072" cy="346879"/>
          </a:xfrm>
        </p:grpSpPr>
        <p:sp>
          <p:nvSpPr>
            <p:cNvPr id="43" name="Google Shape;43;p16"/>
            <p:cNvSpPr/>
            <p:nvPr/>
          </p:nvSpPr>
          <p:spPr>
            <a:xfrm>
              <a:off x="260075" y="6147250"/>
              <a:ext cx="340990" cy="32400"/>
            </a:xfrm>
            <a:prstGeom prst="rect">
              <a:avLst/>
            </a:prstGeom>
            <a:solidFill>
              <a:srgbClr val="07B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4">
                <a:solidFill>
                  <a:srgbClr val="4AABC8"/>
                </a:solidFill>
                <a:latin typeface="Tahoma"/>
                <a:ea typeface="Tahoma"/>
                <a:cs typeface="Tahoma"/>
                <a:sym typeface="Tahoma"/>
              </a:endParaRPr>
            </a:p>
          </p:txBody>
        </p:sp>
        <p:sp>
          <p:nvSpPr>
            <p:cNvPr id="44" name="Google Shape;44;p16"/>
            <p:cNvSpPr txBox="1"/>
            <p:nvPr/>
          </p:nvSpPr>
          <p:spPr>
            <a:xfrm>
              <a:off x="427444" y="6263297"/>
              <a:ext cx="278473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900">
                  <a:solidFill>
                    <a:srgbClr val="868686"/>
                  </a:solidFill>
                  <a:latin typeface="Tahoma"/>
                  <a:ea typeface="Tahoma"/>
                  <a:cs typeface="Tahoma"/>
                  <a:sym typeface="Tahoma"/>
                </a:rPr>
                <a:t>  |  SZÉCHENYI EGYETEM – UNIVERSITY OF GYŐR</a:t>
              </a:r>
              <a:endParaRPr sz="900">
                <a:solidFill>
                  <a:srgbClr val="868686"/>
                </a:solidFill>
                <a:latin typeface="Tahoma"/>
                <a:ea typeface="Tahoma"/>
                <a:cs typeface="Tahoma"/>
                <a:sym typeface="Tahoma"/>
              </a:endParaRPr>
            </a:p>
          </p:txBody>
        </p:sp>
        <p:sp>
          <p:nvSpPr>
            <p:cNvPr id="45" name="Google Shape;45;p16"/>
            <p:cNvSpPr/>
            <p:nvPr/>
          </p:nvSpPr>
          <p:spPr>
            <a:xfrm>
              <a:off x="254109" y="6261834"/>
              <a:ext cx="35779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hu-HU" sz="900" b="0">
                  <a:solidFill>
                    <a:srgbClr val="868686"/>
                  </a:solidFill>
                  <a:latin typeface="Tahoma"/>
                  <a:ea typeface="Tahoma"/>
                  <a:cs typeface="Tahoma"/>
                  <a:sym typeface="Tahoma"/>
                </a:rPr>
                <a:t>‹#›</a:t>
              </a:fld>
              <a:endParaRPr sz="900" b="0">
                <a:solidFill>
                  <a:srgbClr val="868686"/>
                </a:solidFill>
                <a:latin typeface="Tahoma"/>
                <a:ea typeface="Tahoma"/>
                <a:cs typeface="Tahoma"/>
                <a:sym typeface="Tahoma"/>
              </a:endParaRPr>
            </a:p>
          </p:txBody>
        </p:sp>
      </p:grpSp>
      <p:sp>
        <p:nvSpPr>
          <p:cNvPr id="46" name="Google Shape;46;p16"/>
          <p:cNvSpPr/>
          <p:nvPr/>
        </p:nvSpPr>
        <p:spPr>
          <a:xfrm>
            <a:off x="254383" y="2414013"/>
            <a:ext cx="340990" cy="32400"/>
          </a:xfrm>
          <a:prstGeom prst="rect">
            <a:avLst/>
          </a:prstGeom>
          <a:solidFill>
            <a:srgbClr val="868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4">
              <a:solidFill>
                <a:srgbClr val="4AABC8"/>
              </a:solidFill>
              <a:latin typeface="Tahoma"/>
              <a:ea typeface="Tahoma"/>
              <a:cs typeface="Tahoma"/>
              <a:sym typeface="Tahoma"/>
            </a:endParaRPr>
          </a:p>
        </p:txBody>
      </p:sp>
      <p:sp>
        <p:nvSpPr>
          <p:cNvPr id="47" name="Google Shape;47;p16"/>
          <p:cNvSpPr/>
          <p:nvPr/>
        </p:nvSpPr>
        <p:spPr>
          <a:xfrm>
            <a:off x="3268981" y="2414013"/>
            <a:ext cx="340990" cy="32400"/>
          </a:xfrm>
          <a:prstGeom prst="rect">
            <a:avLst/>
          </a:prstGeom>
          <a:solidFill>
            <a:srgbClr val="868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4">
              <a:solidFill>
                <a:srgbClr val="4AABC8"/>
              </a:solidFill>
              <a:latin typeface="Tahoma"/>
              <a:ea typeface="Tahoma"/>
              <a:cs typeface="Tahoma"/>
              <a:sym typeface="Tahoma"/>
            </a:endParaRPr>
          </a:p>
        </p:txBody>
      </p:sp>
      <p:sp>
        <p:nvSpPr>
          <p:cNvPr id="48" name="Google Shape;48;p16"/>
          <p:cNvSpPr/>
          <p:nvPr/>
        </p:nvSpPr>
        <p:spPr>
          <a:xfrm>
            <a:off x="6279567" y="2414013"/>
            <a:ext cx="340990" cy="32400"/>
          </a:xfrm>
          <a:prstGeom prst="rect">
            <a:avLst/>
          </a:prstGeom>
          <a:solidFill>
            <a:srgbClr val="868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4">
              <a:solidFill>
                <a:srgbClr val="4AABC8"/>
              </a:solidFill>
              <a:latin typeface="Tahoma"/>
              <a:ea typeface="Tahoma"/>
              <a:cs typeface="Tahoma"/>
              <a:sym typeface="Tahoma"/>
            </a:endParaRPr>
          </a:p>
        </p:txBody>
      </p:sp>
      <p:sp>
        <p:nvSpPr>
          <p:cNvPr id="49" name="Google Shape;49;p16"/>
          <p:cNvSpPr txBox="1">
            <a:spLocks noGrp="1"/>
          </p:cNvSpPr>
          <p:nvPr>
            <p:ph type="body" idx="1"/>
          </p:nvPr>
        </p:nvSpPr>
        <p:spPr>
          <a:xfrm>
            <a:off x="149200" y="2833894"/>
            <a:ext cx="2631476" cy="3049743"/>
          </a:xfrm>
          <a:prstGeom prst="rect">
            <a:avLst/>
          </a:prstGeom>
          <a:noFill/>
          <a:ln>
            <a:noFill/>
          </a:ln>
        </p:spPr>
        <p:txBody>
          <a:bodyPr spcFirstLastPara="1" wrap="square" lIns="91425" tIns="45700" rIns="91425" bIns="45700" anchor="t" anchorCtr="0">
            <a:noAutofit/>
          </a:bodyPr>
          <a:lstStyle>
            <a:lvl1pPr marL="457200" marR="0" lvl="0" indent="-298450" algn="l" rtl="0">
              <a:lnSpc>
                <a:spcPct val="150000"/>
              </a:lnSpc>
              <a:spcBef>
                <a:spcPts val="900"/>
              </a:spcBef>
              <a:spcAft>
                <a:spcPts val="0"/>
              </a:spcAft>
              <a:buClr>
                <a:srgbClr val="13B9D9"/>
              </a:buClr>
              <a:buSzPts val="1100"/>
              <a:buFont typeface="Noto Sans Symbols"/>
              <a:buChar char="▪"/>
              <a:defRPr sz="1100" b="0" i="0" u="none" strike="noStrike" cap="none">
                <a:solidFill>
                  <a:srgbClr val="3C3C3B"/>
                </a:solidFill>
                <a:latin typeface="Tahoma"/>
                <a:ea typeface="Tahoma"/>
                <a:cs typeface="Tahoma"/>
                <a:sym typeface="Tahoma"/>
              </a:defRPr>
            </a:lvl1pPr>
            <a:lvl2pPr marL="914400" marR="0" lvl="1" indent="-298450" algn="l" rtl="0">
              <a:lnSpc>
                <a:spcPct val="150000"/>
              </a:lnSpc>
              <a:spcBef>
                <a:spcPts val="449"/>
              </a:spcBef>
              <a:spcAft>
                <a:spcPts val="0"/>
              </a:spcAft>
              <a:buClr>
                <a:schemeClr val="dk1"/>
              </a:buClr>
              <a:buSzPts val="1100"/>
              <a:buFont typeface="Noto Sans Symbols"/>
              <a:buChar char="▪"/>
              <a:defRPr sz="1100" b="0" i="0" u="none" strike="noStrike" cap="none">
                <a:solidFill>
                  <a:srgbClr val="3C3C3B"/>
                </a:solidFill>
                <a:latin typeface="Tahoma"/>
                <a:ea typeface="Tahoma"/>
                <a:cs typeface="Tahoma"/>
                <a:sym typeface="Tahoma"/>
              </a:defRPr>
            </a:lvl2pPr>
            <a:lvl3pPr marL="1371600" marR="0" lvl="2" indent="-298450" algn="l" rtl="0">
              <a:lnSpc>
                <a:spcPct val="150000"/>
              </a:lnSpc>
              <a:spcBef>
                <a:spcPts val="449"/>
              </a:spcBef>
              <a:spcAft>
                <a:spcPts val="0"/>
              </a:spcAft>
              <a:buClr>
                <a:schemeClr val="dk1"/>
              </a:buClr>
              <a:buSzPts val="1100"/>
              <a:buFont typeface="Noto Sans Symbols"/>
              <a:buChar char="▪"/>
              <a:defRPr sz="1100" b="0" i="0" u="none" strike="noStrike" cap="none">
                <a:solidFill>
                  <a:srgbClr val="3C3C3B"/>
                </a:solidFill>
                <a:latin typeface="Tahoma"/>
                <a:ea typeface="Tahoma"/>
                <a:cs typeface="Tahoma"/>
                <a:sym typeface="Tahoma"/>
              </a:defRPr>
            </a:lvl3pPr>
            <a:lvl4pPr marL="1828800" marR="0" lvl="3" indent="-298450" algn="l" rtl="0">
              <a:lnSpc>
                <a:spcPct val="150000"/>
              </a:lnSpc>
              <a:spcBef>
                <a:spcPts val="449"/>
              </a:spcBef>
              <a:spcAft>
                <a:spcPts val="0"/>
              </a:spcAft>
              <a:buClr>
                <a:schemeClr val="dk1"/>
              </a:buClr>
              <a:buSzPts val="1100"/>
              <a:buFont typeface="Noto Sans Symbols"/>
              <a:buChar char="▪"/>
              <a:defRPr sz="1100" b="0" i="0" u="none" strike="noStrike" cap="none">
                <a:solidFill>
                  <a:srgbClr val="3C3C3B"/>
                </a:solidFill>
                <a:latin typeface="Tahoma"/>
                <a:ea typeface="Tahoma"/>
                <a:cs typeface="Tahoma"/>
                <a:sym typeface="Tahoma"/>
              </a:defRPr>
            </a:lvl4pPr>
            <a:lvl5pPr marL="2286000" marR="0" lvl="4" indent="-298450" algn="l" rtl="0">
              <a:lnSpc>
                <a:spcPct val="150000"/>
              </a:lnSpc>
              <a:spcBef>
                <a:spcPts val="449"/>
              </a:spcBef>
              <a:spcAft>
                <a:spcPts val="0"/>
              </a:spcAft>
              <a:buClr>
                <a:schemeClr val="dk1"/>
              </a:buClr>
              <a:buSzPts val="1100"/>
              <a:buFont typeface="Noto Sans Symbols"/>
              <a:buChar char="▪"/>
              <a:defRPr sz="1100" b="0" i="0" u="none" strike="noStrike" cap="none">
                <a:solidFill>
                  <a:srgbClr val="3C3C3B"/>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50" name="Google Shape;50;p16"/>
          <p:cNvSpPr txBox="1">
            <a:spLocks noGrp="1"/>
          </p:cNvSpPr>
          <p:nvPr>
            <p:ph type="body" idx="2"/>
          </p:nvPr>
        </p:nvSpPr>
        <p:spPr>
          <a:xfrm>
            <a:off x="3166373" y="2833894"/>
            <a:ext cx="2631476" cy="3049743"/>
          </a:xfrm>
          <a:prstGeom prst="rect">
            <a:avLst/>
          </a:prstGeom>
          <a:noFill/>
          <a:ln>
            <a:noFill/>
          </a:ln>
        </p:spPr>
        <p:txBody>
          <a:bodyPr spcFirstLastPara="1" wrap="square" lIns="91425" tIns="45700" rIns="91425" bIns="45700" anchor="t" anchorCtr="0">
            <a:noAutofit/>
          </a:bodyPr>
          <a:lstStyle>
            <a:lvl1pPr marL="457200" marR="0" lvl="0" indent="-298450" algn="l" rtl="0">
              <a:lnSpc>
                <a:spcPct val="150000"/>
              </a:lnSpc>
              <a:spcBef>
                <a:spcPts val="900"/>
              </a:spcBef>
              <a:spcAft>
                <a:spcPts val="0"/>
              </a:spcAft>
              <a:buClr>
                <a:srgbClr val="13B9D9"/>
              </a:buClr>
              <a:buSzPts val="1100"/>
              <a:buFont typeface="Noto Sans Symbols"/>
              <a:buChar char="▪"/>
              <a:defRPr sz="1100" b="0" i="0" u="none" strike="noStrike" cap="none">
                <a:solidFill>
                  <a:srgbClr val="3C3C3B"/>
                </a:solidFill>
                <a:latin typeface="Tahoma"/>
                <a:ea typeface="Tahoma"/>
                <a:cs typeface="Tahoma"/>
                <a:sym typeface="Tahoma"/>
              </a:defRPr>
            </a:lvl1pPr>
            <a:lvl2pPr marL="914400" marR="0" lvl="1" indent="-298450" algn="l" rtl="0">
              <a:lnSpc>
                <a:spcPct val="150000"/>
              </a:lnSpc>
              <a:spcBef>
                <a:spcPts val="449"/>
              </a:spcBef>
              <a:spcAft>
                <a:spcPts val="0"/>
              </a:spcAft>
              <a:buClr>
                <a:schemeClr val="dk1"/>
              </a:buClr>
              <a:buSzPts val="1100"/>
              <a:buFont typeface="Noto Sans Symbols"/>
              <a:buChar char="▪"/>
              <a:defRPr sz="1100" b="0" i="0" u="none" strike="noStrike" cap="none">
                <a:solidFill>
                  <a:srgbClr val="3C3C3B"/>
                </a:solidFill>
                <a:latin typeface="Tahoma"/>
                <a:ea typeface="Tahoma"/>
                <a:cs typeface="Tahoma"/>
                <a:sym typeface="Tahoma"/>
              </a:defRPr>
            </a:lvl2pPr>
            <a:lvl3pPr marL="1371600" marR="0" lvl="2" indent="-298450" algn="l" rtl="0">
              <a:lnSpc>
                <a:spcPct val="150000"/>
              </a:lnSpc>
              <a:spcBef>
                <a:spcPts val="449"/>
              </a:spcBef>
              <a:spcAft>
                <a:spcPts val="0"/>
              </a:spcAft>
              <a:buClr>
                <a:schemeClr val="dk1"/>
              </a:buClr>
              <a:buSzPts val="1100"/>
              <a:buFont typeface="Noto Sans Symbols"/>
              <a:buChar char="▪"/>
              <a:defRPr sz="1100" b="0" i="0" u="none" strike="noStrike" cap="none">
                <a:solidFill>
                  <a:srgbClr val="3C3C3B"/>
                </a:solidFill>
                <a:latin typeface="Tahoma"/>
                <a:ea typeface="Tahoma"/>
                <a:cs typeface="Tahoma"/>
                <a:sym typeface="Tahoma"/>
              </a:defRPr>
            </a:lvl3pPr>
            <a:lvl4pPr marL="1828800" marR="0" lvl="3" indent="-298450" algn="l" rtl="0">
              <a:lnSpc>
                <a:spcPct val="150000"/>
              </a:lnSpc>
              <a:spcBef>
                <a:spcPts val="449"/>
              </a:spcBef>
              <a:spcAft>
                <a:spcPts val="0"/>
              </a:spcAft>
              <a:buClr>
                <a:schemeClr val="dk1"/>
              </a:buClr>
              <a:buSzPts val="1100"/>
              <a:buFont typeface="Noto Sans Symbols"/>
              <a:buChar char="▪"/>
              <a:defRPr sz="1100" b="0" i="0" u="none" strike="noStrike" cap="none">
                <a:solidFill>
                  <a:srgbClr val="3C3C3B"/>
                </a:solidFill>
                <a:latin typeface="Tahoma"/>
                <a:ea typeface="Tahoma"/>
                <a:cs typeface="Tahoma"/>
                <a:sym typeface="Tahoma"/>
              </a:defRPr>
            </a:lvl4pPr>
            <a:lvl5pPr marL="2286000" marR="0" lvl="4" indent="-298450" algn="l" rtl="0">
              <a:lnSpc>
                <a:spcPct val="150000"/>
              </a:lnSpc>
              <a:spcBef>
                <a:spcPts val="449"/>
              </a:spcBef>
              <a:spcAft>
                <a:spcPts val="0"/>
              </a:spcAft>
              <a:buClr>
                <a:schemeClr val="dk1"/>
              </a:buClr>
              <a:buSzPts val="1100"/>
              <a:buFont typeface="Noto Sans Symbols"/>
              <a:buChar char="▪"/>
              <a:defRPr sz="1100" b="0" i="0" u="none" strike="noStrike" cap="none">
                <a:solidFill>
                  <a:srgbClr val="3C3C3B"/>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51" name="Google Shape;51;p16"/>
          <p:cNvSpPr txBox="1">
            <a:spLocks noGrp="1"/>
          </p:cNvSpPr>
          <p:nvPr>
            <p:ph type="body" idx="3"/>
          </p:nvPr>
        </p:nvSpPr>
        <p:spPr>
          <a:xfrm>
            <a:off x="6156176" y="2833894"/>
            <a:ext cx="2631476" cy="3049743"/>
          </a:xfrm>
          <a:prstGeom prst="rect">
            <a:avLst/>
          </a:prstGeom>
          <a:noFill/>
          <a:ln>
            <a:noFill/>
          </a:ln>
        </p:spPr>
        <p:txBody>
          <a:bodyPr spcFirstLastPara="1" wrap="square" lIns="91425" tIns="45700" rIns="91425" bIns="45700" anchor="t" anchorCtr="0">
            <a:noAutofit/>
          </a:bodyPr>
          <a:lstStyle>
            <a:lvl1pPr marL="457200" marR="0" lvl="0" indent="-298450" algn="l" rtl="0">
              <a:lnSpc>
                <a:spcPct val="150000"/>
              </a:lnSpc>
              <a:spcBef>
                <a:spcPts val="900"/>
              </a:spcBef>
              <a:spcAft>
                <a:spcPts val="0"/>
              </a:spcAft>
              <a:buClr>
                <a:srgbClr val="13B9D9"/>
              </a:buClr>
              <a:buSzPts val="1100"/>
              <a:buFont typeface="Noto Sans Symbols"/>
              <a:buChar char="▪"/>
              <a:defRPr sz="1100" b="0" i="0" u="none" strike="noStrike" cap="none">
                <a:solidFill>
                  <a:srgbClr val="3C3C3B"/>
                </a:solidFill>
                <a:latin typeface="Tahoma"/>
                <a:ea typeface="Tahoma"/>
                <a:cs typeface="Tahoma"/>
                <a:sym typeface="Tahoma"/>
              </a:defRPr>
            </a:lvl1pPr>
            <a:lvl2pPr marL="914400" marR="0" lvl="1" indent="-298450" algn="l" rtl="0">
              <a:lnSpc>
                <a:spcPct val="150000"/>
              </a:lnSpc>
              <a:spcBef>
                <a:spcPts val="449"/>
              </a:spcBef>
              <a:spcAft>
                <a:spcPts val="0"/>
              </a:spcAft>
              <a:buClr>
                <a:schemeClr val="dk1"/>
              </a:buClr>
              <a:buSzPts val="1100"/>
              <a:buFont typeface="Noto Sans Symbols"/>
              <a:buChar char="▪"/>
              <a:defRPr sz="1100" b="0" i="0" u="none" strike="noStrike" cap="none">
                <a:solidFill>
                  <a:srgbClr val="3C3C3B"/>
                </a:solidFill>
                <a:latin typeface="Tahoma"/>
                <a:ea typeface="Tahoma"/>
                <a:cs typeface="Tahoma"/>
                <a:sym typeface="Tahoma"/>
              </a:defRPr>
            </a:lvl2pPr>
            <a:lvl3pPr marL="1371600" marR="0" lvl="2" indent="-298450" algn="l" rtl="0">
              <a:lnSpc>
                <a:spcPct val="150000"/>
              </a:lnSpc>
              <a:spcBef>
                <a:spcPts val="449"/>
              </a:spcBef>
              <a:spcAft>
                <a:spcPts val="0"/>
              </a:spcAft>
              <a:buClr>
                <a:schemeClr val="dk1"/>
              </a:buClr>
              <a:buSzPts val="1100"/>
              <a:buFont typeface="Noto Sans Symbols"/>
              <a:buChar char="▪"/>
              <a:defRPr sz="1100" b="0" i="0" u="none" strike="noStrike" cap="none">
                <a:solidFill>
                  <a:srgbClr val="3C3C3B"/>
                </a:solidFill>
                <a:latin typeface="Tahoma"/>
                <a:ea typeface="Tahoma"/>
                <a:cs typeface="Tahoma"/>
                <a:sym typeface="Tahoma"/>
              </a:defRPr>
            </a:lvl3pPr>
            <a:lvl4pPr marL="1828800" marR="0" lvl="3" indent="-298450" algn="l" rtl="0">
              <a:lnSpc>
                <a:spcPct val="150000"/>
              </a:lnSpc>
              <a:spcBef>
                <a:spcPts val="449"/>
              </a:spcBef>
              <a:spcAft>
                <a:spcPts val="0"/>
              </a:spcAft>
              <a:buClr>
                <a:schemeClr val="dk1"/>
              </a:buClr>
              <a:buSzPts val="1100"/>
              <a:buFont typeface="Noto Sans Symbols"/>
              <a:buChar char="▪"/>
              <a:defRPr sz="1100" b="0" i="0" u="none" strike="noStrike" cap="none">
                <a:solidFill>
                  <a:srgbClr val="3C3C3B"/>
                </a:solidFill>
                <a:latin typeface="Tahoma"/>
                <a:ea typeface="Tahoma"/>
                <a:cs typeface="Tahoma"/>
                <a:sym typeface="Tahoma"/>
              </a:defRPr>
            </a:lvl4pPr>
            <a:lvl5pPr marL="2286000" marR="0" lvl="4" indent="-298450" algn="l" rtl="0">
              <a:lnSpc>
                <a:spcPct val="150000"/>
              </a:lnSpc>
              <a:spcBef>
                <a:spcPts val="449"/>
              </a:spcBef>
              <a:spcAft>
                <a:spcPts val="0"/>
              </a:spcAft>
              <a:buClr>
                <a:schemeClr val="dk1"/>
              </a:buClr>
              <a:buSzPts val="1100"/>
              <a:buFont typeface="Noto Sans Symbols"/>
              <a:buChar char="▪"/>
              <a:defRPr sz="1100" b="0" i="0" u="none" strike="noStrike" cap="none">
                <a:solidFill>
                  <a:srgbClr val="3C3C3B"/>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52" name="Google Shape;52;p16"/>
          <p:cNvSpPr txBox="1">
            <a:spLocks noGrp="1"/>
          </p:cNvSpPr>
          <p:nvPr>
            <p:ph type="body" idx="4"/>
          </p:nvPr>
        </p:nvSpPr>
        <p:spPr>
          <a:xfrm>
            <a:off x="157475" y="1756300"/>
            <a:ext cx="2645686" cy="38277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900"/>
              </a:spcBef>
              <a:spcAft>
                <a:spcPts val="0"/>
              </a:spcAft>
              <a:buClr>
                <a:srgbClr val="3C3C3B"/>
              </a:buClr>
              <a:buSzPts val="2150"/>
              <a:buFont typeface="Arial"/>
              <a:buNone/>
              <a:defRPr sz="2150" b="0" i="0" u="none" strike="noStrike" cap="none">
                <a:solidFill>
                  <a:srgbClr val="3C3C3B"/>
                </a:solidFill>
                <a:latin typeface="Tahoma"/>
                <a:ea typeface="Tahoma"/>
                <a:cs typeface="Tahoma"/>
                <a:sym typeface="Tahoma"/>
              </a:defRPr>
            </a:lvl1pPr>
            <a:lvl2pPr marL="914400" marR="0" lvl="1" indent="-228600" algn="l" rtl="0">
              <a:lnSpc>
                <a:spcPct val="90000"/>
              </a:lnSpc>
              <a:spcBef>
                <a:spcPts val="449"/>
              </a:spcBef>
              <a:spcAft>
                <a:spcPts val="0"/>
              </a:spcAft>
              <a:buClr>
                <a:schemeClr val="dk1"/>
              </a:buClr>
              <a:buSzPts val="2160"/>
              <a:buFont typeface="Arial"/>
              <a:buNone/>
              <a:defRPr sz="2160" b="0" i="0" u="none" strike="noStrike" cap="none">
                <a:solidFill>
                  <a:schemeClr val="dk1"/>
                </a:solidFill>
                <a:latin typeface="Tahoma"/>
                <a:ea typeface="Tahoma"/>
                <a:cs typeface="Tahoma"/>
                <a:sym typeface="Tahoma"/>
              </a:defRPr>
            </a:lvl2pPr>
            <a:lvl3pPr marL="1371600" marR="0" lvl="2" indent="-228600" algn="l" rtl="0">
              <a:lnSpc>
                <a:spcPct val="90000"/>
              </a:lnSpc>
              <a:spcBef>
                <a:spcPts val="449"/>
              </a:spcBef>
              <a:spcAft>
                <a:spcPts val="0"/>
              </a:spcAft>
              <a:buClr>
                <a:schemeClr val="dk1"/>
              </a:buClr>
              <a:buSzPts val="1800"/>
              <a:buFont typeface="Arial"/>
              <a:buNone/>
              <a:defRPr sz="1800" b="0" i="0" u="none" strike="noStrike" cap="none">
                <a:solidFill>
                  <a:schemeClr val="dk1"/>
                </a:solidFill>
                <a:latin typeface="Tahoma"/>
                <a:ea typeface="Tahoma"/>
                <a:cs typeface="Tahoma"/>
                <a:sym typeface="Tahoma"/>
              </a:defRPr>
            </a:lvl3pPr>
            <a:lvl4pPr marL="1828800" marR="0" lvl="3" indent="-228600" algn="l" rtl="0">
              <a:lnSpc>
                <a:spcPct val="90000"/>
              </a:lnSpc>
              <a:spcBef>
                <a:spcPts val="449"/>
              </a:spcBef>
              <a:spcAft>
                <a:spcPts val="0"/>
              </a:spcAft>
              <a:buClr>
                <a:schemeClr val="dk1"/>
              </a:buClr>
              <a:buSzPts val="1620"/>
              <a:buFont typeface="Arial"/>
              <a:buNone/>
              <a:defRPr sz="1620" b="0" i="0" u="none" strike="noStrike" cap="none">
                <a:solidFill>
                  <a:schemeClr val="dk1"/>
                </a:solidFill>
                <a:latin typeface="Tahoma"/>
                <a:ea typeface="Tahoma"/>
                <a:cs typeface="Tahoma"/>
                <a:sym typeface="Tahoma"/>
              </a:defRPr>
            </a:lvl4pPr>
            <a:lvl5pPr marL="2286000" marR="0" lvl="4" indent="-228600" algn="l" rtl="0">
              <a:lnSpc>
                <a:spcPct val="90000"/>
              </a:lnSpc>
              <a:spcBef>
                <a:spcPts val="449"/>
              </a:spcBef>
              <a:spcAft>
                <a:spcPts val="0"/>
              </a:spcAft>
              <a:buClr>
                <a:schemeClr val="dk1"/>
              </a:buClr>
              <a:buSzPts val="1620"/>
              <a:buFont typeface="Arial"/>
              <a:buNone/>
              <a:defRPr sz="1620" b="0" i="0" u="none" strike="noStrike" cap="none">
                <a:solidFill>
                  <a:schemeClr val="dk1"/>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53" name="Google Shape;53;p16"/>
          <p:cNvSpPr txBox="1">
            <a:spLocks noGrp="1"/>
          </p:cNvSpPr>
          <p:nvPr>
            <p:ph type="body" idx="5"/>
          </p:nvPr>
        </p:nvSpPr>
        <p:spPr>
          <a:xfrm>
            <a:off x="157475" y="1495222"/>
            <a:ext cx="2645686" cy="22864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900"/>
              </a:spcBef>
              <a:spcAft>
                <a:spcPts val="0"/>
              </a:spcAft>
              <a:buClr>
                <a:schemeClr val="dk1"/>
              </a:buClr>
              <a:buSzPts val="1450"/>
              <a:buFont typeface="Arial"/>
              <a:buNone/>
              <a:defRPr sz="1450" b="0" i="0" u="none" strike="noStrike" cap="none">
                <a:solidFill>
                  <a:schemeClr val="dk1"/>
                </a:solidFill>
                <a:latin typeface="Tahoma"/>
                <a:ea typeface="Tahoma"/>
                <a:cs typeface="Tahoma"/>
                <a:sym typeface="Tahoma"/>
              </a:defRPr>
            </a:lvl1pPr>
            <a:lvl2pPr marL="914400" marR="0" lvl="1" indent="-228600" algn="l" rtl="0">
              <a:lnSpc>
                <a:spcPct val="90000"/>
              </a:lnSpc>
              <a:spcBef>
                <a:spcPts val="449"/>
              </a:spcBef>
              <a:spcAft>
                <a:spcPts val="0"/>
              </a:spcAft>
              <a:buClr>
                <a:schemeClr val="dk1"/>
              </a:buClr>
              <a:buSzPts val="2160"/>
              <a:buFont typeface="Arial"/>
              <a:buNone/>
              <a:defRPr sz="2160" b="0" i="0" u="none" strike="noStrike" cap="none">
                <a:solidFill>
                  <a:schemeClr val="dk1"/>
                </a:solidFill>
                <a:latin typeface="Tahoma"/>
                <a:ea typeface="Tahoma"/>
                <a:cs typeface="Tahoma"/>
                <a:sym typeface="Tahoma"/>
              </a:defRPr>
            </a:lvl2pPr>
            <a:lvl3pPr marL="1371600" marR="0" lvl="2" indent="-228600" algn="l" rtl="0">
              <a:lnSpc>
                <a:spcPct val="90000"/>
              </a:lnSpc>
              <a:spcBef>
                <a:spcPts val="449"/>
              </a:spcBef>
              <a:spcAft>
                <a:spcPts val="0"/>
              </a:spcAft>
              <a:buClr>
                <a:schemeClr val="dk1"/>
              </a:buClr>
              <a:buSzPts val="1800"/>
              <a:buFont typeface="Arial"/>
              <a:buNone/>
              <a:defRPr sz="1800" b="0" i="0" u="none" strike="noStrike" cap="none">
                <a:solidFill>
                  <a:schemeClr val="dk1"/>
                </a:solidFill>
                <a:latin typeface="Tahoma"/>
                <a:ea typeface="Tahoma"/>
                <a:cs typeface="Tahoma"/>
                <a:sym typeface="Tahoma"/>
              </a:defRPr>
            </a:lvl3pPr>
            <a:lvl4pPr marL="1828800" marR="0" lvl="3" indent="-228600" algn="l" rtl="0">
              <a:lnSpc>
                <a:spcPct val="90000"/>
              </a:lnSpc>
              <a:spcBef>
                <a:spcPts val="449"/>
              </a:spcBef>
              <a:spcAft>
                <a:spcPts val="0"/>
              </a:spcAft>
              <a:buClr>
                <a:schemeClr val="dk1"/>
              </a:buClr>
              <a:buSzPts val="1620"/>
              <a:buFont typeface="Arial"/>
              <a:buNone/>
              <a:defRPr sz="1620" b="0" i="0" u="none" strike="noStrike" cap="none">
                <a:solidFill>
                  <a:schemeClr val="dk1"/>
                </a:solidFill>
                <a:latin typeface="Tahoma"/>
                <a:ea typeface="Tahoma"/>
                <a:cs typeface="Tahoma"/>
                <a:sym typeface="Tahoma"/>
              </a:defRPr>
            </a:lvl4pPr>
            <a:lvl5pPr marL="2286000" marR="0" lvl="4" indent="-228600" algn="l" rtl="0">
              <a:lnSpc>
                <a:spcPct val="90000"/>
              </a:lnSpc>
              <a:spcBef>
                <a:spcPts val="449"/>
              </a:spcBef>
              <a:spcAft>
                <a:spcPts val="0"/>
              </a:spcAft>
              <a:buClr>
                <a:schemeClr val="dk1"/>
              </a:buClr>
              <a:buSzPts val="1620"/>
              <a:buFont typeface="Arial"/>
              <a:buNone/>
              <a:defRPr sz="1620" b="0" i="0" u="none" strike="noStrike" cap="none">
                <a:solidFill>
                  <a:schemeClr val="dk1"/>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54" name="Google Shape;54;p16"/>
          <p:cNvSpPr txBox="1">
            <a:spLocks noGrp="1"/>
          </p:cNvSpPr>
          <p:nvPr>
            <p:ph type="body" idx="6"/>
          </p:nvPr>
        </p:nvSpPr>
        <p:spPr>
          <a:xfrm>
            <a:off x="3173868" y="1756300"/>
            <a:ext cx="2645686" cy="38277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900"/>
              </a:spcBef>
              <a:spcAft>
                <a:spcPts val="0"/>
              </a:spcAft>
              <a:buClr>
                <a:srgbClr val="3C3C3B"/>
              </a:buClr>
              <a:buSzPts val="2150"/>
              <a:buFont typeface="Arial"/>
              <a:buNone/>
              <a:defRPr sz="2150" b="0" i="0" u="none" strike="noStrike" cap="none">
                <a:solidFill>
                  <a:srgbClr val="3C3C3B"/>
                </a:solidFill>
                <a:latin typeface="Tahoma"/>
                <a:ea typeface="Tahoma"/>
                <a:cs typeface="Tahoma"/>
                <a:sym typeface="Tahoma"/>
              </a:defRPr>
            </a:lvl1pPr>
            <a:lvl2pPr marL="914400" marR="0" lvl="1" indent="-228600" algn="l" rtl="0">
              <a:lnSpc>
                <a:spcPct val="90000"/>
              </a:lnSpc>
              <a:spcBef>
                <a:spcPts val="449"/>
              </a:spcBef>
              <a:spcAft>
                <a:spcPts val="0"/>
              </a:spcAft>
              <a:buClr>
                <a:schemeClr val="dk1"/>
              </a:buClr>
              <a:buSzPts val="2160"/>
              <a:buFont typeface="Arial"/>
              <a:buNone/>
              <a:defRPr sz="2160" b="0" i="0" u="none" strike="noStrike" cap="none">
                <a:solidFill>
                  <a:schemeClr val="dk1"/>
                </a:solidFill>
                <a:latin typeface="Tahoma"/>
                <a:ea typeface="Tahoma"/>
                <a:cs typeface="Tahoma"/>
                <a:sym typeface="Tahoma"/>
              </a:defRPr>
            </a:lvl2pPr>
            <a:lvl3pPr marL="1371600" marR="0" lvl="2" indent="-228600" algn="l" rtl="0">
              <a:lnSpc>
                <a:spcPct val="90000"/>
              </a:lnSpc>
              <a:spcBef>
                <a:spcPts val="449"/>
              </a:spcBef>
              <a:spcAft>
                <a:spcPts val="0"/>
              </a:spcAft>
              <a:buClr>
                <a:schemeClr val="dk1"/>
              </a:buClr>
              <a:buSzPts val="1800"/>
              <a:buFont typeface="Arial"/>
              <a:buNone/>
              <a:defRPr sz="1800" b="0" i="0" u="none" strike="noStrike" cap="none">
                <a:solidFill>
                  <a:schemeClr val="dk1"/>
                </a:solidFill>
                <a:latin typeface="Tahoma"/>
                <a:ea typeface="Tahoma"/>
                <a:cs typeface="Tahoma"/>
                <a:sym typeface="Tahoma"/>
              </a:defRPr>
            </a:lvl3pPr>
            <a:lvl4pPr marL="1828800" marR="0" lvl="3" indent="-228600" algn="l" rtl="0">
              <a:lnSpc>
                <a:spcPct val="90000"/>
              </a:lnSpc>
              <a:spcBef>
                <a:spcPts val="449"/>
              </a:spcBef>
              <a:spcAft>
                <a:spcPts val="0"/>
              </a:spcAft>
              <a:buClr>
                <a:schemeClr val="dk1"/>
              </a:buClr>
              <a:buSzPts val="1620"/>
              <a:buFont typeface="Arial"/>
              <a:buNone/>
              <a:defRPr sz="1620" b="0" i="0" u="none" strike="noStrike" cap="none">
                <a:solidFill>
                  <a:schemeClr val="dk1"/>
                </a:solidFill>
                <a:latin typeface="Tahoma"/>
                <a:ea typeface="Tahoma"/>
                <a:cs typeface="Tahoma"/>
                <a:sym typeface="Tahoma"/>
              </a:defRPr>
            </a:lvl4pPr>
            <a:lvl5pPr marL="2286000" marR="0" lvl="4" indent="-228600" algn="l" rtl="0">
              <a:lnSpc>
                <a:spcPct val="90000"/>
              </a:lnSpc>
              <a:spcBef>
                <a:spcPts val="449"/>
              </a:spcBef>
              <a:spcAft>
                <a:spcPts val="0"/>
              </a:spcAft>
              <a:buClr>
                <a:schemeClr val="dk1"/>
              </a:buClr>
              <a:buSzPts val="1620"/>
              <a:buFont typeface="Arial"/>
              <a:buNone/>
              <a:defRPr sz="1620" b="0" i="0" u="none" strike="noStrike" cap="none">
                <a:solidFill>
                  <a:schemeClr val="dk1"/>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55" name="Google Shape;55;p16"/>
          <p:cNvSpPr txBox="1">
            <a:spLocks noGrp="1"/>
          </p:cNvSpPr>
          <p:nvPr>
            <p:ph type="body" idx="7"/>
          </p:nvPr>
        </p:nvSpPr>
        <p:spPr>
          <a:xfrm>
            <a:off x="3173868" y="1495222"/>
            <a:ext cx="2645686" cy="22864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900"/>
              </a:spcBef>
              <a:spcAft>
                <a:spcPts val="0"/>
              </a:spcAft>
              <a:buClr>
                <a:schemeClr val="dk1"/>
              </a:buClr>
              <a:buSzPts val="1450"/>
              <a:buFont typeface="Arial"/>
              <a:buNone/>
              <a:defRPr sz="1450" b="0" i="0" u="none" strike="noStrike" cap="none">
                <a:solidFill>
                  <a:schemeClr val="dk1"/>
                </a:solidFill>
                <a:latin typeface="Tahoma"/>
                <a:ea typeface="Tahoma"/>
                <a:cs typeface="Tahoma"/>
                <a:sym typeface="Tahoma"/>
              </a:defRPr>
            </a:lvl1pPr>
            <a:lvl2pPr marL="914400" marR="0" lvl="1" indent="-228600" algn="l" rtl="0">
              <a:lnSpc>
                <a:spcPct val="90000"/>
              </a:lnSpc>
              <a:spcBef>
                <a:spcPts val="449"/>
              </a:spcBef>
              <a:spcAft>
                <a:spcPts val="0"/>
              </a:spcAft>
              <a:buClr>
                <a:schemeClr val="dk1"/>
              </a:buClr>
              <a:buSzPts val="2160"/>
              <a:buFont typeface="Arial"/>
              <a:buNone/>
              <a:defRPr sz="2160" b="0" i="0" u="none" strike="noStrike" cap="none">
                <a:solidFill>
                  <a:schemeClr val="dk1"/>
                </a:solidFill>
                <a:latin typeface="Tahoma"/>
                <a:ea typeface="Tahoma"/>
                <a:cs typeface="Tahoma"/>
                <a:sym typeface="Tahoma"/>
              </a:defRPr>
            </a:lvl2pPr>
            <a:lvl3pPr marL="1371600" marR="0" lvl="2" indent="-228600" algn="l" rtl="0">
              <a:lnSpc>
                <a:spcPct val="90000"/>
              </a:lnSpc>
              <a:spcBef>
                <a:spcPts val="449"/>
              </a:spcBef>
              <a:spcAft>
                <a:spcPts val="0"/>
              </a:spcAft>
              <a:buClr>
                <a:schemeClr val="dk1"/>
              </a:buClr>
              <a:buSzPts val="1800"/>
              <a:buFont typeface="Arial"/>
              <a:buNone/>
              <a:defRPr sz="1800" b="0" i="0" u="none" strike="noStrike" cap="none">
                <a:solidFill>
                  <a:schemeClr val="dk1"/>
                </a:solidFill>
                <a:latin typeface="Tahoma"/>
                <a:ea typeface="Tahoma"/>
                <a:cs typeface="Tahoma"/>
                <a:sym typeface="Tahoma"/>
              </a:defRPr>
            </a:lvl3pPr>
            <a:lvl4pPr marL="1828800" marR="0" lvl="3" indent="-228600" algn="l" rtl="0">
              <a:lnSpc>
                <a:spcPct val="90000"/>
              </a:lnSpc>
              <a:spcBef>
                <a:spcPts val="449"/>
              </a:spcBef>
              <a:spcAft>
                <a:spcPts val="0"/>
              </a:spcAft>
              <a:buClr>
                <a:schemeClr val="dk1"/>
              </a:buClr>
              <a:buSzPts val="1620"/>
              <a:buFont typeface="Arial"/>
              <a:buNone/>
              <a:defRPr sz="1620" b="0" i="0" u="none" strike="noStrike" cap="none">
                <a:solidFill>
                  <a:schemeClr val="dk1"/>
                </a:solidFill>
                <a:latin typeface="Tahoma"/>
                <a:ea typeface="Tahoma"/>
                <a:cs typeface="Tahoma"/>
                <a:sym typeface="Tahoma"/>
              </a:defRPr>
            </a:lvl4pPr>
            <a:lvl5pPr marL="2286000" marR="0" lvl="4" indent="-228600" algn="l" rtl="0">
              <a:lnSpc>
                <a:spcPct val="90000"/>
              </a:lnSpc>
              <a:spcBef>
                <a:spcPts val="449"/>
              </a:spcBef>
              <a:spcAft>
                <a:spcPts val="0"/>
              </a:spcAft>
              <a:buClr>
                <a:schemeClr val="dk1"/>
              </a:buClr>
              <a:buSzPts val="1620"/>
              <a:buFont typeface="Arial"/>
              <a:buNone/>
              <a:defRPr sz="1620" b="0" i="0" u="none" strike="noStrike" cap="none">
                <a:solidFill>
                  <a:schemeClr val="dk1"/>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56" name="Google Shape;56;p16"/>
          <p:cNvSpPr txBox="1">
            <a:spLocks noGrp="1"/>
          </p:cNvSpPr>
          <p:nvPr>
            <p:ph type="body" idx="8"/>
          </p:nvPr>
        </p:nvSpPr>
        <p:spPr>
          <a:xfrm>
            <a:off x="6156176" y="1756300"/>
            <a:ext cx="2645686" cy="38277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900"/>
              </a:spcBef>
              <a:spcAft>
                <a:spcPts val="0"/>
              </a:spcAft>
              <a:buClr>
                <a:srgbClr val="3C3C3B"/>
              </a:buClr>
              <a:buSzPts val="2150"/>
              <a:buFont typeface="Arial"/>
              <a:buNone/>
              <a:defRPr sz="2150" b="0" i="0" u="none" strike="noStrike" cap="none">
                <a:solidFill>
                  <a:srgbClr val="3C3C3B"/>
                </a:solidFill>
                <a:latin typeface="Tahoma"/>
                <a:ea typeface="Tahoma"/>
                <a:cs typeface="Tahoma"/>
                <a:sym typeface="Tahoma"/>
              </a:defRPr>
            </a:lvl1pPr>
            <a:lvl2pPr marL="914400" marR="0" lvl="1" indent="-228600" algn="l" rtl="0">
              <a:lnSpc>
                <a:spcPct val="90000"/>
              </a:lnSpc>
              <a:spcBef>
                <a:spcPts val="449"/>
              </a:spcBef>
              <a:spcAft>
                <a:spcPts val="0"/>
              </a:spcAft>
              <a:buClr>
                <a:schemeClr val="dk1"/>
              </a:buClr>
              <a:buSzPts val="2160"/>
              <a:buFont typeface="Arial"/>
              <a:buNone/>
              <a:defRPr sz="2160" b="0" i="0" u="none" strike="noStrike" cap="none">
                <a:solidFill>
                  <a:schemeClr val="dk1"/>
                </a:solidFill>
                <a:latin typeface="Tahoma"/>
                <a:ea typeface="Tahoma"/>
                <a:cs typeface="Tahoma"/>
                <a:sym typeface="Tahoma"/>
              </a:defRPr>
            </a:lvl2pPr>
            <a:lvl3pPr marL="1371600" marR="0" lvl="2" indent="-228600" algn="l" rtl="0">
              <a:lnSpc>
                <a:spcPct val="90000"/>
              </a:lnSpc>
              <a:spcBef>
                <a:spcPts val="449"/>
              </a:spcBef>
              <a:spcAft>
                <a:spcPts val="0"/>
              </a:spcAft>
              <a:buClr>
                <a:schemeClr val="dk1"/>
              </a:buClr>
              <a:buSzPts val="1800"/>
              <a:buFont typeface="Arial"/>
              <a:buNone/>
              <a:defRPr sz="1800" b="0" i="0" u="none" strike="noStrike" cap="none">
                <a:solidFill>
                  <a:schemeClr val="dk1"/>
                </a:solidFill>
                <a:latin typeface="Tahoma"/>
                <a:ea typeface="Tahoma"/>
                <a:cs typeface="Tahoma"/>
                <a:sym typeface="Tahoma"/>
              </a:defRPr>
            </a:lvl3pPr>
            <a:lvl4pPr marL="1828800" marR="0" lvl="3" indent="-228600" algn="l" rtl="0">
              <a:lnSpc>
                <a:spcPct val="90000"/>
              </a:lnSpc>
              <a:spcBef>
                <a:spcPts val="449"/>
              </a:spcBef>
              <a:spcAft>
                <a:spcPts val="0"/>
              </a:spcAft>
              <a:buClr>
                <a:schemeClr val="dk1"/>
              </a:buClr>
              <a:buSzPts val="1620"/>
              <a:buFont typeface="Arial"/>
              <a:buNone/>
              <a:defRPr sz="1620" b="0" i="0" u="none" strike="noStrike" cap="none">
                <a:solidFill>
                  <a:schemeClr val="dk1"/>
                </a:solidFill>
                <a:latin typeface="Tahoma"/>
                <a:ea typeface="Tahoma"/>
                <a:cs typeface="Tahoma"/>
                <a:sym typeface="Tahoma"/>
              </a:defRPr>
            </a:lvl4pPr>
            <a:lvl5pPr marL="2286000" marR="0" lvl="4" indent="-228600" algn="l" rtl="0">
              <a:lnSpc>
                <a:spcPct val="90000"/>
              </a:lnSpc>
              <a:spcBef>
                <a:spcPts val="449"/>
              </a:spcBef>
              <a:spcAft>
                <a:spcPts val="0"/>
              </a:spcAft>
              <a:buClr>
                <a:schemeClr val="dk1"/>
              </a:buClr>
              <a:buSzPts val="1620"/>
              <a:buFont typeface="Arial"/>
              <a:buNone/>
              <a:defRPr sz="1620" b="0" i="0" u="none" strike="noStrike" cap="none">
                <a:solidFill>
                  <a:schemeClr val="dk1"/>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57" name="Google Shape;57;p16"/>
          <p:cNvSpPr txBox="1">
            <a:spLocks noGrp="1"/>
          </p:cNvSpPr>
          <p:nvPr>
            <p:ph type="body" idx="9"/>
          </p:nvPr>
        </p:nvSpPr>
        <p:spPr>
          <a:xfrm>
            <a:off x="6156176" y="1495222"/>
            <a:ext cx="2645686" cy="22864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900"/>
              </a:spcBef>
              <a:spcAft>
                <a:spcPts val="0"/>
              </a:spcAft>
              <a:buClr>
                <a:schemeClr val="dk1"/>
              </a:buClr>
              <a:buSzPts val="1450"/>
              <a:buFont typeface="Arial"/>
              <a:buNone/>
              <a:defRPr sz="1450" b="0" i="0" u="none" strike="noStrike" cap="none">
                <a:solidFill>
                  <a:schemeClr val="dk1"/>
                </a:solidFill>
                <a:latin typeface="Tahoma"/>
                <a:ea typeface="Tahoma"/>
                <a:cs typeface="Tahoma"/>
                <a:sym typeface="Tahoma"/>
              </a:defRPr>
            </a:lvl1pPr>
            <a:lvl2pPr marL="914400" marR="0" lvl="1" indent="-228600" algn="l" rtl="0">
              <a:lnSpc>
                <a:spcPct val="90000"/>
              </a:lnSpc>
              <a:spcBef>
                <a:spcPts val="449"/>
              </a:spcBef>
              <a:spcAft>
                <a:spcPts val="0"/>
              </a:spcAft>
              <a:buClr>
                <a:schemeClr val="dk1"/>
              </a:buClr>
              <a:buSzPts val="2160"/>
              <a:buFont typeface="Arial"/>
              <a:buNone/>
              <a:defRPr sz="2160" b="0" i="0" u="none" strike="noStrike" cap="none">
                <a:solidFill>
                  <a:schemeClr val="dk1"/>
                </a:solidFill>
                <a:latin typeface="Tahoma"/>
                <a:ea typeface="Tahoma"/>
                <a:cs typeface="Tahoma"/>
                <a:sym typeface="Tahoma"/>
              </a:defRPr>
            </a:lvl2pPr>
            <a:lvl3pPr marL="1371600" marR="0" lvl="2" indent="-228600" algn="l" rtl="0">
              <a:lnSpc>
                <a:spcPct val="90000"/>
              </a:lnSpc>
              <a:spcBef>
                <a:spcPts val="449"/>
              </a:spcBef>
              <a:spcAft>
                <a:spcPts val="0"/>
              </a:spcAft>
              <a:buClr>
                <a:schemeClr val="dk1"/>
              </a:buClr>
              <a:buSzPts val="1800"/>
              <a:buFont typeface="Arial"/>
              <a:buNone/>
              <a:defRPr sz="1800" b="0" i="0" u="none" strike="noStrike" cap="none">
                <a:solidFill>
                  <a:schemeClr val="dk1"/>
                </a:solidFill>
                <a:latin typeface="Tahoma"/>
                <a:ea typeface="Tahoma"/>
                <a:cs typeface="Tahoma"/>
                <a:sym typeface="Tahoma"/>
              </a:defRPr>
            </a:lvl3pPr>
            <a:lvl4pPr marL="1828800" marR="0" lvl="3" indent="-228600" algn="l" rtl="0">
              <a:lnSpc>
                <a:spcPct val="90000"/>
              </a:lnSpc>
              <a:spcBef>
                <a:spcPts val="449"/>
              </a:spcBef>
              <a:spcAft>
                <a:spcPts val="0"/>
              </a:spcAft>
              <a:buClr>
                <a:schemeClr val="dk1"/>
              </a:buClr>
              <a:buSzPts val="1620"/>
              <a:buFont typeface="Arial"/>
              <a:buNone/>
              <a:defRPr sz="1620" b="0" i="0" u="none" strike="noStrike" cap="none">
                <a:solidFill>
                  <a:schemeClr val="dk1"/>
                </a:solidFill>
                <a:latin typeface="Tahoma"/>
                <a:ea typeface="Tahoma"/>
                <a:cs typeface="Tahoma"/>
                <a:sym typeface="Tahoma"/>
              </a:defRPr>
            </a:lvl4pPr>
            <a:lvl5pPr marL="2286000" marR="0" lvl="4" indent="-228600" algn="l" rtl="0">
              <a:lnSpc>
                <a:spcPct val="90000"/>
              </a:lnSpc>
              <a:spcBef>
                <a:spcPts val="449"/>
              </a:spcBef>
              <a:spcAft>
                <a:spcPts val="0"/>
              </a:spcAft>
              <a:buClr>
                <a:schemeClr val="dk1"/>
              </a:buClr>
              <a:buSzPts val="1620"/>
              <a:buFont typeface="Arial"/>
              <a:buNone/>
              <a:defRPr sz="1620" b="0" i="0" u="none" strike="noStrike" cap="none">
                <a:solidFill>
                  <a:schemeClr val="dk1"/>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Tree>
  </p:cSld>
  <p:clrMapOvr>
    <a:masterClrMapping/>
  </p:clrMapOvr>
  <p:extLst>
    <p:ext uri="{DCECCB84-F9BA-43D5-87BE-67443E8EF086}">
      <p15:sldGuideLst xmlns:p15="http://schemas.microsoft.com/office/powerpoint/2012/main">
        <p15:guide id="1" pos="15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58"/>
        <p:cNvGrpSpPr/>
        <p:nvPr/>
      </p:nvGrpSpPr>
      <p:grpSpPr>
        <a:xfrm>
          <a:off x="0" y="0"/>
          <a:ext cx="0" cy="0"/>
          <a:chOff x="0" y="0"/>
          <a:chExt cx="0" cy="0"/>
        </a:xfrm>
      </p:grpSpPr>
      <p:pic>
        <p:nvPicPr>
          <p:cNvPr id="59" name="Google Shape;59;p17"/>
          <p:cNvPicPr preferRelativeResize="0"/>
          <p:nvPr/>
        </p:nvPicPr>
        <p:blipFill rotWithShape="1">
          <a:blip r:embed="rId2">
            <a:alphaModFix/>
          </a:blip>
          <a:srcRect/>
          <a:stretch/>
        </p:blipFill>
        <p:spPr>
          <a:xfrm>
            <a:off x="0" y="0"/>
            <a:ext cx="9144000" cy="6858000"/>
          </a:xfrm>
          <a:prstGeom prst="rect">
            <a:avLst/>
          </a:prstGeom>
          <a:noFill/>
          <a:ln>
            <a:noFill/>
          </a:ln>
        </p:spPr>
      </p:pic>
      <p:grpSp>
        <p:nvGrpSpPr>
          <p:cNvPr id="60" name="Google Shape;60;p17"/>
          <p:cNvGrpSpPr/>
          <p:nvPr/>
        </p:nvGrpSpPr>
        <p:grpSpPr>
          <a:xfrm>
            <a:off x="260075" y="6147250"/>
            <a:ext cx="2952106" cy="346879"/>
            <a:chOff x="260075" y="6147250"/>
            <a:chExt cx="2952106" cy="346879"/>
          </a:xfrm>
        </p:grpSpPr>
        <p:sp>
          <p:nvSpPr>
            <p:cNvPr id="61" name="Google Shape;61;p17"/>
            <p:cNvSpPr/>
            <p:nvPr/>
          </p:nvSpPr>
          <p:spPr>
            <a:xfrm>
              <a:off x="260075" y="6147250"/>
              <a:ext cx="340990" cy="32400"/>
            </a:xfrm>
            <a:prstGeom prst="rect">
              <a:avLst/>
            </a:prstGeom>
            <a:solidFill>
              <a:srgbClr val="07B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4">
                <a:solidFill>
                  <a:srgbClr val="4AABC8"/>
                </a:solidFill>
                <a:latin typeface="Tahoma"/>
                <a:ea typeface="Tahoma"/>
                <a:cs typeface="Tahoma"/>
                <a:sym typeface="Tahoma"/>
              </a:endParaRPr>
            </a:p>
          </p:txBody>
        </p:sp>
        <p:sp>
          <p:nvSpPr>
            <p:cNvPr id="62" name="Google Shape;62;p17"/>
            <p:cNvSpPr txBox="1"/>
            <p:nvPr/>
          </p:nvSpPr>
          <p:spPr>
            <a:xfrm>
              <a:off x="427444" y="6263297"/>
              <a:ext cx="278473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900">
                  <a:solidFill>
                    <a:srgbClr val="868686"/>
                  </a:solidFill>
                  <a:latin typeface="Tahoma"/>
                  <a:ea typeface="Tahoma"/>
                  <a:cs typeface="Tahoma"/>
                  <a:sym typeface="Tahoma"/>
                </a:rPr>
                <a:t>  |  SZÉCHENYI EGYETEM – UNIVERSITY OF GYŐR</a:t>
              </a:r>
              <a:endParaRPr sz="900">
                <a:solidFill>
                  <a:srgbClr val="868686"/>
                </a:solidFill>
                <a:latin typeface="Tahoma"/>
                <a:ea typeface="Tahoma"/>
                <a:cs typeface="Tahoma"/>
                <a:sym typeface="Tahoma"/>
              </a:endParaRPr>
            </a:p>
          </p:txBody>
        </p:sp>
      </p:grpSp>
      <p:sp>
        <p:nvSpPr>
          <p:cNvPr id="63" name="Google Shape;63;p17"/>
          <p:cNvSpPr/>
          <p:nvPr/>
        </p:nvSpPr>
        <p:spPr>
          <a:xfrm>
            <a:off x="254383" y="2414013"/>
            <a:ext cx="340990" cy="32400"/>
          </a:xfrm>
          <a:prstGeom prst="rect">
            <a:avLst/>
          </a:prstGeom>
          <a:solidFill>
            <a:srgbClr val="868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4">
              <a:solidFill>
                <a:srgbClr val="4AABC8"/>
              </a:solidFill>
              <a:latin typeface="Tahoma"/>
              <a:ea typeface="Tahoma"/>
              <a:cs typeface="Tahoma"/>
              <a:sym typeface="Tahoma"/>
            </a:endParaRPr>
          </a:p>
        </p:txBody>
      </p:sp>
      <p:sp>
        <p:nvSpPr>
          <p:cNvPr id="64" name="Google Shape;64;p17"/>
          <p:cNvSpPr/>
          <p:nvPr/>
        </p:nvSpPr>
        <p:spPr>
          <a:xfrm>
            <a:off x="3268981" y="2414013"/>
            <a:ext cx="340990" cy="32400"/>
          </a:xfrm>
          <a:prstGeom prst="rect">
            <a:avLst/>
          </a:prstGeom>
          <a:solidFill>
            <a:srgbClr val="868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4">
              <a:solidFill>
                <a:srgbClr val="4AABC8"/>
              </a:solidFill>
              <a:latin typeface="Tahoma"/>
              <a:ea typeface="Tahoma"/>
              <a:cs typeface="Tahoma"/>
              <a:sym typeface="Tahoma"/>
            </a:endParaRPr>
          </a:p>
        </p:txBody>
      </p:sp>
      <p:sp>
        <p:nvSpPr>
          <p:cNvPr id="65" name="Google Shape;65;p17"/>
          <p:cNvSpPr/>
          <p:nvPr/>
        </p:nvSpPr>
        <p:spPr>
          <a:xfrm>
            <a:off x="6279567" y="2414013"/>
            <a:ext cx="340990" cy="32400"/>
          </a:xfrm>
          <a:prstGeom prst="rect">
            <a:avLst/>
          </a:prstGeom>
          <a:solidFill>
            <a:srgbClr val="868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4">
              <a:solidFill>
                <a:srgbClr val="4AABC8"/>
              </a:solidFill>
              <a:latin typeface="Tahoma"/>
              <a:ea typeface="Tahoma"/>
              <a:cs typeface="Tahoma"/>
              <a:sym typeface="Tahoma"/>
            </a:endParaRPr>
          </a:p>
        </p:txBody>
      </p:sp>
      <p:sp>
        <p:nvSpPr>
          <p:cNvPr id="66" name="Google Shape;66;p17"/>
          <p:cNvSpPr txBox="1">
            <a:spLocks noGrp="1"/>
          </p:cNvSpPr>
          <p:nvPr>
            <p:ph type="body" idx="1"/>
          </p:nvPr>
        </p:nvSpPr>
        <p:spPr>
          <a:xfrm>
            <a:off x="149200" y="2833894"/>
            <a:ext cx="2631476" cy="3049743"/>
          </a:xfrm>
          <a:prstGeom prst="rect">
            <a:avLst/>
          </a:prstGeom>
          <a:noFill/>
          <a:ln>
            <a:noFill/>
          </a:ln>
        </p:spPr>
        <p:txBody>
          <a:bodyPr spcFirstLastPara="1" wrap="square" lIns="91425" tIns="45700" rIns="91425" bIns="45700" anchor="t" anchorCtr="0">
            <a:noAutofit/>
          </a:bodyPr>
          <a:lstStyle>
            <a:lvl1pPr marL="457200" marR="0" lvl="0" indent="-298450" algn="l" rtl="0">
              <a:lnSpc>
                <a:spcPct val="150000"/>
              </a:lnSpc>
              <a:spcBef>
                <a:spcPts val="900"/>
              </a:spcBef>
              <a:spcAft>
                <a:spcPts val="0"/>
              </a:spcAft>
              <a:buClr>
                <a:srgbClr val="13B9D9"/>
              </a:buClr>
              <a:buSzPts val="1100"/>
              <a:buFont typeface="Noto Sans Symbols"/>
              <a:buChar char="▪"/>
              <a:defRPr sz="1100" b="0" i="0" u="none" strike="noStrike" cap="none">
                <a:solidFill>
                  <a:srgbClr val="3C3C3B"/>
                </a:solidFill>
                <a:latin typeface="Tahoma"/>
                <a:ea typeface="Tahoma"/>
                <a:cs typeface="Tahoma"/>
                <a:sym typeface="Tahoma"/>
              </a:defRPr>
            </a:lvl1pPr>
            <a:lvl2pPr marL="914400" marR="0" lvl="1" indent="-298450" algn="l" rtl="0">
              <a:lnSpc>
                <a:spcPct val="150000"/>
              </a:lnSpc>
              <a:spcBef>
                <a:spcPts val="449"/>
              </a:spcBef>
              <a:spcAft>
                <a:spcPts val="0"/>
              </a:spcAft>
              <a:buClr>
                <a:schemeClr val="dk1"/>
              </a:buClr>
              <a:buSzPts val="1100"/>
              <a:buFont typeface="Noto Sans Symbols"/>
              <a:buChar char="▪"/>
              <a:defRPr sz="1100" b="0" i="0" u="none" strike="noStrike" cap="none">
                <a:solidFill>
                  <a:srgbClr val="3C3C3B"/>
                </a:solidFill>
                <a:latin typeface="Tahoma"/>
                <a:ea typeface="Tahoma"/>
                <a:cs typeface="Tahoma"/>
                <a:sym typeface="Tahoma"/>
              </a:defRPr>
            </a:lvl2pPr>
            <a:lvl3pPr marL="1371600" marR="0" lvl="2" indent="-298450" algn="l" rtl="0">
              <a:lnSpc>
                <a:spcPct val="150000"/>
              </a:lnSpc>
              <a:spcBef>
                <a:spcPts val="449"/>
              </a:spcBef>
              <a:spcAft>
                <a:spcPts val="0"/>
              </a:spcAft>
              <a:buClr>
                <a:schemeClr val="dk1"/>
              </a:buClr>
              <a:buSzPts val="1100"/>
              <a:buFont typeface="Noto Sans Symbols"/>
              <a:buChar char="▪"/>
              <a:defRPr sz="1100" b="0" i="0" u="none" strike="noStrike" cap="none">
                <a:solidFill>
                  <a:srgbClr val="3C3C3B"/>
                </a:solidFill>
                <a:latin typeface="Tahoma"/>
                <a:ea typeface="Tahoma"/>
                <a:cs typeface="Tahoma"/>
                <a:sym typeface="Tahoma"/>
              </a:defRPr>
            </a:lvl3pPr>
            <a:lvl4pPr marL="1828800" marR="0" lvl="3" indent="-298450" algn="l" rtl="0">
              <a:lnSpc>
                <a:spcPct val="150000"/>
              </a:lnSpc>
              <a:spcBef>
                <a:spcPts val="449"/>
              </a:spcBef>
              <a:spcAft>
                <a:spcPts val="0"/>
              </a:spcAft>
              <a:buClr>
                <a:schemeClr val="dk1"/>
              </a:buClr>
              <a:buSzPts val="1100"/>
              <a:buFont typeface="Noto Sans Symbols"/>
              <a:buChar char="▪"/>
              <a:defRPr sz="1100" b="0" i="0" u="none" strike="noStrike" cap="none">
                <a:solidFill>
                  <a:srgbClr val="3C3C3B"/>
                </a:solidFill>
                <a:latin typeface="Tahoma"/>
                <a:ea typeface="Tahoma"/>
                <a:cs typeface="Tahoma"/>
                <a:sym typeface="Tahoma"/>
              </a:defRPr>
            </a:lvl4pPr>
            <a:lvl5pPr marL="2286000" marR="0" lvl="4" indent="-298450" algn="l" rtl="0">
              <a:lnSpc>
                <a:spcPct val="150000"/>
              </a:lnSpc>
              <a:spcBef>
                <a:spcPts val="449"/>
              </a:spcBef>
              <a:spcAft>
                <a:spcPts val="0"/>
              </a:spcAft>
              <a:buClr>
                <a:schemeClr val="dk1"/>
              </a:buClr>
              <a:buSzPts val="1100"/>
              <a:buFont typeface="Noto Sans Symbols"/>
              <a:buChar char="▪"/>
              <a:defRPr sz="1100" b="0" i="0" u="none" strike="noStrike" cap="none">
                <a:solidFill>
                  <a:srgbClr val="3C3C3B"/>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67" name="Google Shape;67;p17"/>
          <p:cNvSpPr txBox="1">
            <a:spLocks noGrp="1"/>
          </p:cNvSpPr>
          <p:nvPr>
            <p:ph type="body" idx="2"/>
          </p:nvPr>
        </p:nvSpPr>
        <p:spPr>
          <a:xfrm>
            <a:off x="3166373" y="2833894"/>
            <a:ext cx="2631476" cy="3049743"/>
          </a:xfrm>
          <a:prstGeom prst="rect">
            <a:avLst/>
          </a:prstGeom>
          <a:noFill/>
          <a:ln>
            <a:noFill/>
          </a:ln>
        </p:spPr>
        <p:txBody>
          <a:bodyPr spcFirstLastPara="1" wrap="square" lIns="91425" tIns="45700" rIns="91425" bIns="45700" anchor="t" anchorCtr="0">
            <a:noAutofit/>
          </a:bodyPr>
          <a:lstStyle>
            <a:lvl1pPr marL="457200" marR="0" lvl="0" indent="-298450" algn="l" rtl="0">
              <a:lnSpc>
                <a:spcPct val="150000"/>
              </a:lnSpc>
              <a:spcBef>
                <a:spcPts val="900"/>
              </a:spcBef>
              <a:spcAft>
                <a:spcPts val="0"/>
              </a:spcAft>
              <a:buClr>
                <a:srgbClr val="13B9D9"/>
              </a:buClr>
              <a:buSzPts val="1100"/>
              <a:buFont typeface="Noto Sans Symbols"/>
              <a:buChar char="▪"/>
              <a:defRPr sz="1100" b="0" i="0" u="none" strike="noStrike" cap="none">
                <a:solidFill>
                  <a:srgbClr val="3C3C3B"/>
                </a:solidFill>
                <a:latin typeface="Tahoma"/>
                <a:ea typeface="Tahoma"/>
                <a:cs typeface="Tahoma"/>
                <a:sym typeface="Tahoma"/>
              </a:defRPr>
            </a:lvl1pPr>
            <a:lvl2pPr marL="914400" marR="0" lvl="1" indent="-298450" algn="l" rtl="0">
              <a:lnSpc>
                <a:spcPct val="150000"/>
              </a:lnSpc>
              <a:spcBef>
                <a:spcPts val="449"/>
              </a:spcBef>
              <a:spcAft>
                <a:spcPts val="0"/>
              </a:spcAft>
              <a:buClr>
                <a:schemeClr val="dk1"/>
              </a:buClr>
              <a:buSzPts val="1100"/>
              <a:buFont typeface="Noto Sans Symbols"/>
              <a:buChar char="▪"/>
              <a:defRPr sz="1100" b="0" i="0" u="none" strike="noStrike" cap="none">
                <a:solidFill>
                  <a:srgbClr val="3C3C3B"/>
                </a:solidFill>
                <a:latin typeface="Tahoma"/>
                <a:ea typeface="Tahoma"/>
                <a:cs typeface="Tahoma"/>
                <a:sym typeface="Tahoma"/>
              </a:defRPr>
            </a:lvl2pPr>
            <a:lvl3pPr marL="1371600" marR="0" lvl="2" indent="-298450" algn="l" rtl="0">
              <a:lnSpc>
                <a:spcPct val="150000"/>
              </a:lnSpc>
              <a:spcBef>
                <a:spcPts val="449"/>
              </a:spcBef>
              <a:spcAft>
                <a:spcPts val="0"/>
              </a:spcAft>
              <a:buClr>
                <a:schemeClr val="dk1"/>
              </a:buClr>
              <a:buSzPts val="1100"/>
              <a:buFont typeface="Noto Sans Symbols"/>
              <a:buChar char="▪"/>
              <a:defRPr sz="1100" b="0" i="0" u="none" strike="noStrike" cap="none">
                <a:solidFill>
                  <a:srgbClr val="3C3C3B"/>
                </a:solidFill>
                <a:latin typeface="Tahoma"/>
                <a:ea typeface="Tahoma"/>
                <a:cs typeface="Tahoma"/>
                <a:sym typeface="Tahoma"/>
              </a:defRPr>
            </a:lvl3pPr>
            <a:lvl4pPr marL="1828800" marR="0" lvl="3" indent="-298450" algn="l" rtl="0">
              <a:lnSpc>
                <a:spcPct val="150000"/>
              </a:lnSpc>
              <a:spcBef>
                <a:spcPts val="449"/>
              </a:spcBef>
              <a:spcAft>
                <a:spcPts val="0"/>
              </a:spcAft>
              <a:buClr>
                <a:schemeClr val="dk1"/>
              </a:buClr>
              <a:buSzPts val="1100"/>
              <a:buFont typeface="Noto Sans Symbols"/>
              <a:buChar char="▪"/>
              <a:defRPr sz="1100" b="0" i="0" u="none" strike="noStrike" cap="none">
                <a:solidFill>
                  <a:srgbClr val="3C3C3B"/>
                </a:solidFill>
                <a:latin typeface="Tahoma"/>
                <a:ea typeface="Tahoma"/>
                <a:cs typeface="Tahoma"/>
                <a:sym typeface="Tahoma"/>
              </a:defRPr>
            </a:lvl4pPr>
            <a:lvl5pPr marL="2286000" marR="0" lvl="4" indent="-298450" algn="l" rtl="0">
              <a:lnSpc>
                <a:spcPct val="150000"/>
              </a:lnSpc>
              <a:spcBef>
                <a:spcPts val="449"/>
              </a:spcBef>
              <a:spcAft>
                <a:spcPts val="0"/>
              </a:spcAft>
              <a:buClr>
                <a:schemeClr val="dk1"/>
              </a:buClr>
              <a:buSzPts val="1100"/>
              <a:buFont typeface="Noto Sans Symbols"/>
              <a:buChar char="▪"/>
              <a:defRPr sz="1100" b="0" i="0" u="none" strike="noStrike" cap="none">
                <a:solidFill>
                  <a:srgbClr val="3C3C3B"/>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68" name="Google Shape;68;p17"/>
          <p:cNvSpPr txBox="1">
            <a:spLocks noGrp="1"/>
          </p:cNvSpPr>
          <p:nvPr>
            <p:ph type="body" idx="3"/>
          </p:nvPr>
        </p:nvSpPr>
        <p:spPr>
          <a:xfrm>
            <a:off x="6156176" y="2833894"/>
            <a:ext cx="2631476" cy="3049743"/>
          </a:xfrm>
          <a:prstGeom prst="rect">
            <a:avLst/>
          </a:prstGeom>
          <a:noFill/>
          <a:ln>
            <a:noFill/>
          </a:ln>
        </p:spPr>
        <p:txBody>
          <a:bodyPr spcFirstLastPara="1" wrap="square" lIns="91425" tIns="45700" rIns="91425" bIns="45700" anchor="t" anchorCtr="0">
            <a:noAutofit/>
          </a:bodyPr>
          <a:lstStyle>
            <a:lvl1pPr marL="457200" marR="0" lvl="0" indent="-298450" algn="l" rtl="0">
              <a:lnSpc>
                <a:spcPct val="150000"/>
              </a:lnSpc>
              <a:spcBef>
                <a:spcPts val="900"/>
              </a:spcBef>
              <a:spcAft>
                <a:spcPts val="0"/>
              </a:spcAft>
              <a:buClr>
                <a:srgbClr val="13B9D9"/>
              </a:buClr>
              <a:buSzPts val="1100"/>
              <a:buFont typeface="Noto Sans Symbols"/>
              <a:buChar char="▪"/>
              <a:defRPr sz="1100" b="0" i="0" u="none" strike="noStrike" cap="none">
                <a:solidFill>
                  <a:srgbClr val="3C3C3B"/>
                </a:solidFill>
                <a:latin typeface="Tahoma"/>
                <a:ea typeface="Tahoma"/>
                <a:cs typeface="Tahoma"/>
                <a:sym typeface="Tahoma"/>
              </a:defRPr>
            </a:lvl1pPr>
            <a:lvl2pPr marL="914400" marR="0" lvl="1" indent="-298450" algn="l" rtl="0">
              <a:lnSpc>
                <a:spcPct val="150000"/>
              </a:lnSpc>
              <a:spcBef>
                <a:spcPts val="449"/>
              </a:spcBef>
              <a:spcAft>
                <a:spcPts val="0"/>
              </a:spcAft>
              <a:buClr>
                <a:schemeClr val="dk1"/>
              </a:buClr>
              <a:buSzPts val="1100"/>
              <a:buFont typeface="Noto Sans Symbols"/>
              <a:buChar char="▪"/>
              <a:defRPr sz="1100" b="0" i="0" u="none" strike="noStrike" cap="none">
                <a:solidFill>
                  <a:srgbClr val="3C3C3B"/>
                </a:solidFill>
                <a:latin typeface="Tahoma"/>
                <a:ea typeface="Tahoma"/>
                <a:cs typeface="Tahoma"/>
                <a:sym typeface="Tahoma"/>
              </a:defRPr>
            </a:lvl2pPr>
            <a:lvl3pPr marL="1371600" marR="0" lvl="2" indent="-298450" algn="l" rtl="0">
              <a:lnSpc>
                <a:spcPct val="150000"/>
              </a:lnSpc>
              <a:spcBef>
                <a:spcPts val="449"/>
              </a:spcBef>
              <a:spcAft>
                <a:spcPts val="0"/>
              </a:spcAft>
              <a:buClr>
                <a:schemeClr val="dk1"/>
              </a:buClr>
              <a:buSzPts val="1100"/>
              <a:buFont typeface="Noto Sans Symbols"/>
              <a:buChar char="▪"/>
              <a:defRPr sz="1100" b="0" i="0" u="none" strike="noStrike" cap="none">
                <a:solidFill>
                  <a:srgbClr val="3C3C3B"/>
                </a:solidFill>
                <a:latin typeface="Tahoma"/>
                <a:ea typeface="Tahoma"/>
                <a:cs typeface="Tahoma"/>
                <a:sym typeface="Tahoma"/>
              </a:defRPr>
            </a:lvl3pPr>
            <a:lvl4pPr marL="1828800" marR="0" lvl="3" indent="-298450" algn="l" rtl="0">
              <a:lnSpc>
                <a:spcPct val="150000"/>
              </a:lnSpc>
              <a:spcBef>
                <a:spcPts val="449"/>
              </a:spcBef>
              <a:spcAft>
                <a:spcPts val="0"/>
              </a:spcAft>
              <a:buClr>
                <a:schemeClr val="dk1"/>
              </a:buClr>
              <a:buSzPts val="1100"/>
              <a:buFont typeface="Noto Sans Symbols"/>
              <a:buChar char="▪"/>
              <a:defRPr sz="1100" b="0" i="0" u="none" strike="noStrike" cap="none">
                <a:solidFill>
                  <a:srgbClr val="3C3C3B"/>
                </a:solidFill>
                <a:latin typeface="Tahoma"/>
                <a:ea typeface="Tahoma"/>
                <a:cs typeface="Tahoma"/>
                <a:sym typeface="Tahoma"/>
              </a:defRPr>
            </a:lvl4pPr>
            <a:lvl5pPr marL="2286000" marR="0" lvl="4" indent="-298450" algn="l" rtl="0">
              <a:lnSpc>
                <a:spcPct val="150000"/>
              </a:lnSpc>
              <a:spcBef>
                <a:spcPts val="449"/>
              </a:spcBef>
              <a:spcAft>
                <a:spcPts val="0"/>
              </a:spcAft>
              <a:buClr>
                <a:schemeClr val="dk1"/>
              </a:buClr>
              <a:buSzPts val="1100"/>
              <a:buFont typeface="Noto Sans Symbols"/>
              <a:buChar char="▪"/>
              <a:defRPr sz="1100" b="0" i="0" u="none" strike="noStrike" cap="none">
                <a:solidFill>
                  <a:srgbClr val="3C3C3B"/>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69" name="Google Shape;69;p17"/>
          <p:cNvSpPr txBox="1">
            <a:spLocks noGrp="1"/>
          </p:cNvSpPr>
          <p:nvPr>
            <p:ph type="body" idx="4"/>
          </p:nvPr>
        </p:nvSpPr>
        <p:spPr>
          <a:xfrm>
            <a:off x="157475" y="1756300"/>
            <a:ext cx="2645686" cy="38277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900"/>
              </a:spcBef>
              <a:spcAft>
                <a:spcPts val="0"/>
              </a:spcAft>
              <a:buClr>
                <a:srgbClr val="3C3C3B"/>
              </a:buClr>
              <a:buSzPts val="2150"/>
              <a:buFont typeface="Arial"/>
              <a:buNone/>
              <a:defRPr sz="2150" b="0" i="0" u="none" strike="noStrike" cap="none">
                <a:solidFill>
                  <a:srgbClr val="3C3C3B"/>
                </a:solidFill>
                <a:latin typeface="Tahoma"/>
                <a:ea typeface="Tahoma"/>
                <a:cs typeface="Tahoma"/>
                <a:sym typeface="Tahoma"/>
              </a:defRPr>
            </a:lvl1pPr>
            <a:lvl2pPr marL="914400" marR="0" lvl="1" indent="-228600" algn="l" rtl="0">
              <a:lnSpc>
                <a:spcPct val="90000"/>
              </a:lnSpc>
              <a:spcBef>
                <a:spcPts val="449"/>
              </a:spcBef>
              <a:spcAft>
                <a:spcPts val="0"/>
              </a:spcAft>
              <a:buClr>
                <a:schemeClr val="dk1"/>
              </a:buClr>
              <a:buSzPts val="2160"/>
              <a:buFont typeface="Arial"/>
              <a:buNone/>
              <a:defRPr sz="2160" b="0" i="0" u="none" strike="noStrike" cap="none">
                <a:solidFill>
                  <a:schemeClr val="dk1"/>
                </a:solidFill>
                <a:latin typeface="Tahoma"/>
                <a:ea typeface="Tahoma"/>
                <a:cs typeface="Tahoma"/>
                <a:sym typeface="Tahoma"/>
              </a:defRPr>
            </a:lvl2pPr>
            <a:lvl3pPr marL="1371600" marR="0" lvl="2" indent="-228600" algn="l" rtl="0">
              <a:lnSpc>
                <a:spcPct val="90000"/>
              </a:lnSpc>
              <a:spcBef>
                <a:spcPts val="449"/>
              </a:spcBef>
              <a:spcAft>
                <a:spcPts val="0"/>
              </a:spcAft>
              <a:buClr>
                <a:schemeClr val="dk1"/>
              </a:buClr>
              <a:buSzPts val="1800"/>
              <a:buFont typeface="Arial"/>
              <a:buNone/>
              <a:defRPr sz="1800" b="0" i="0" u="none" strike="noStrike" cap="none">
                <a:solidFill>
                  <a:schemeClr val="dk1"/>
                </a:solidFill>
                <a:latin typeface="Tahoma"/>
                <a:ea typeface="Tahoma"/>
                <a:cs typeface="Tahoma"/>
                <a:sym typeface="Tahoma"/>
              </a:defRPr>
            </a:lvl3pPr>
            <a:lvl4pPr marL="1828800" marR="0" lvl="3" indent="-228600" algn="l" rtl="0">
              <a:lnSpc>
                <a:spcPct val="90000"/>
              </a:lnSpc>
              <a:spcBef>
                <a:spcPts val="449"/>
              </a:spcBef>
              <a:spcAft>
                <a:spcPts val="0"/>
              </a:spcAft>
              <a:buClr>
                <a:schemeClr val="dk1"/>
              </a:buClr>
              <a:buSzPts val="1620"/>
              <a:buFont typeface="Arial"/>
              <a:buNone/>
              <a:defRPr sz="1620" b="0" i="0" u="none" strike="noStrike" cap="none">
                <a:solidFill>
                  <a:schemeClr val="dk1"/>
                </a:solidFill>
                <a:latin typeface="Tahoma"/>
                <a:ea typeface="Tahoma"/>
                <a:cs typeface="Tahoma"/>
                <a:sym typeface="Tahoma"/>
              </a:defRPr>
            </a:lvl4pPr>
            <a:lvl5pPr marL="2286000" marR="0" lvl="4" indent="-228600" algn="l" rtl="0">
              <a:lnSpc>
                <a:spcPct val="90000"/>
              </a:lnSpc>
              <a:spcBef>
                <a:spcPts val="449"/>
              </a:spcBef>
              <a:spcAft>
                <a:spcPts val="0"/>
              </a:spcAft>
              <a:buClr>
                <a:schemeClr val="dk1"/>
              </a:buClr>
              <a:buSzPts val="1620"/>
              <a:buFont typeface="Arial"/>
              <a:buNone/>
              <a:defRPr sz="1620" b="0" i="0" u="none" strike="noStrike" cap="none">
                <a:solidFill>
                  <a:schemeClr val="dk1"/>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70" name="Google Shape;70;p17"/>
          <p:cNvSpPr txBox="1">
            <a:spLocks noGrp="1"/>
          </p:cNvSpPr>
          <p:nvPr>
            <p:ph type="body" idx="5"/>
          </p:nvPr>
        </p:nvSpPr>
        <p:spPr>
          <a:xfrm>
            <a:off x="157475" y="1495222"/>
            <a:ext cx="2645686" cy="22864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900"/>
              </a:spcBef>
              <a:spcAft>
                <a:spcPts val="0"/>
              </a:spcAft>
              <a:buClr>
                <a:schemeClr val="dk1"/>
              </a:buClr>
              <a:buSzPts val="1450"/>
              <a:buFont typeface="Arial"/>
              <a:buNone/>
              <a:defRPr sz="1450" b="0" i="0" u="none" strike="noStrike" cap="none">
                <a:solidFill>
                  <a:schemeClr val="dk1"/>
                </a:solidFill>
                <a:latin typeface="Tahoma"/>
                <a:ea typeface="Tahoma"/>
                <a:cs typeface="Tahoma"/>
                <a:sym typeface="Tahoma"/>
              </a:defRPr>
            </a:lvl1pPr>
            <a:lvl2pPr marL="914400" marR="0" lvl="1" indent="-228600" algn="l" rtl="0">
              <a:lnSpc>
                <a:spcPct val="90000"/>
              </a:lnSpc>
              <a:spcBef>
                <a:spcPts val="449"/>
              </a:spcBef>
              <a:spcAft>
                <a:spcPts val="0"/>
              </a:spcAft>
              <a:buClr>
                <a:schemeClr val="dk1"/>
              </a:buClr>
              <a:buSzPts val="2160"/>
              <a:buFont typeface="Arial"/>
              <a:buNone/>
              <a:defRPr sz="2160" b="0" i="0" u="none" strike="noStrike" cap="none">
                <a:solidFill>
                  <a:schemeClr val="dk1"/>
                </a:solidFill>
                <a:latin typeface="Tahoma"/>
                <a:ea typeface="Tahoma"/>
                <a:cs typeface="Tahoma"/>
                <a:sym typeface="Tahoma"/>
              </a:defRPr>
            </a:lvl2pPr>
            <a:lvl3pPr marL="1371600" marR="0" lvl="2" indent="-228600" algn="l" rtl="0">
              <a:lnSpc>
                <a:spcPct val="90000"/>
              </a:lnSpc>
              <a:spcBef>
                <a:spcPts val="449"/>
              </a:spcBef>
              <a:spcAft>
                <a:spcPts val="0"/>
              </a:spcAft>
              <a:buClr>
                <a:schemeClr val="dk1"/>
              </a:buClr>
              <a:buSzPts val="1800"/>
              <a:buFont typeface="Arial"/>
              <a:buNone/>
              <a:defRPr sz="1800" b="0" i="0" u="none" strike="noStrike" cap="none">
                <a:solidFill>
                  <a:schemeClr val="dk1"/>
                </a:solidFill>
                <a:latin typeface="Tahoma"/>
                <a:ea typeface="Tahoma"/>
                <a:cs typeface="Tahoma"/>
                <a:sym typeface="Tahoma"/>
              </a:defRPr>
            </a:lvl3pPr>
            <a:lvl4pPr marL="1828800" marR="0" lvl="3" indent="-228600" algn="l" rtl="0">
              <a:lnSpc>
                <a:spcPct val="90000"/>
              </a:lnSpc>
              <a:spcBef>
                <a:spcPts val="449"/>
              </a:spcBef>
              <a:spcAft>
                <a:spcPts val="0"/>
              </a:spcAft>
              <a:buClr>
                <a:schemeClr val="dk1"/>
              </a:buClr>
              <a:buSzPts val="1620"/>
              <a:buFont typeface="Arial"/>
              <a:buNone/>
              <a:defRPr sz="1620" b="0" i="0" u="none" strike="noStrike" cap="none">
                <a:solidFill>
                  <a:schemeClr val="dk1"/>
                </a:solidFill>
                <a:latin typeface="Tahoma"/>
                <a:ea typeface="Tahoma"/>
                <a:cs typeface="Tahoma"/>
                <a:sym typeface="Tahoma"/>
              </a:defRPr>
            </a:lvl4pPr>
            <a:lvl5pPr marL="2286000" marR="0" lvl="4" indent="-228600" algn="l" rtl="0">
              <a:lnSpc>
                <a:spcPct val="90000"/>
              </a:lnSpc>
              <a:spcBef>
                <a:spcPts val="449"/>
              </a:spcBef>
              <a:spcAft>
                <a:spcPts val="0"/>
              </a:spcAft>
              <a:buClr>
                <a:schemeClr val="dk1"/>
              </a:buClr>
              <a:buSzPts val="1620"/>
              <a:buFont typeface="Arial"/>
              <a:buNone/>
              <a:defRPr sz="1620" b="0" i="0" u="none" strike="noStrike" cap="none">
                <a:solidFill>
                  <a:schemeClr val="dk1"/>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71" name="Google Shape;71;p17"/>
          <p:cNvSpPr txBox="1">
            <a:spLocks noGrp="1"/>
          </p:cNvSpPr>
          <p:nvPr>
            <p:ph type="body" idx="6"/>
          </p:nvPr>
        </p:nvSpPr>
        <p:spPr>
          <a:xfrm>
            <a:off x="3173868" y="1756300"/>
            <a:ext cx="2645686" cy="38277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900"/>
              </a:spcBef>
              <a:spcAft>
                <a:spcPts val="0"/>
              </a:spcAft>
              <a:buClr>
                <a:srgbClr val="3C3C3B"/>
              </a:buClr>
              <a:buSzPts val="2150"/>
              <a:buFont typeface="Arial"/>
              <a:buNone/>
              <a:defRPr sz="2150" b="0" i="0" u="none" strike="noStrike" cap="none">
                <a:solidFill>
                  <a:srgbClr val="3C3C3B"/>
                </a:solidFill>
                <a:latin typeface="Tahoma"/>
                <a:ea typeface="Tahoma"/>
                <a:cs typeface="Tahoma"/>
                <a:sym typeface="Tahoma"/>
              </a:defRPr>
            </a:lvl1pPr>
            <a:lvl2pPr marL="914400" marR="0" lvl="1" indent="-228600" algn="l" rtl="0">
              <a:lnSpc>
                <a:spcPct val="90000"/>
              </a:lnSpc>
              <a:spcBef>
                <a:spcPts val="449"/>
              </a:spcBef>
              <a:spcAft>
                <a:spcPts val="0"/>
              </a:spcAft>
              <a:buClr>
                <a:schemeClr val="dk1"/>
              </a:buClr>
              <a:buSzPts val="2160"/>
              <a:buFont typeface="Arial"/>
              <a:buNone/>
              <a:defRPr sz="2160" b="0" i="0" u="none" strike="noStrike" cap="none">
                <a:solidFill>
                  <a:schemeClr val="dk1"/>
                </a:solidFill>
                <a:latin typeface="Tahoma"/>
                <a:ea typeface="Tahoma"/>
                <a:cs typeface="Tahoma"/>
                <a:sym typeface="Tahoma"/>
              </a:defRPr>
            </a:lvl2pPr>
            <a:lvl3pPr marL="1371600" marR="0" lvl="2" indent="-228600" algn="l" rtl="0">
              <a:lnSpc>
                <a:spcPct val="90000"/>
              </a:lnSpc>
              <a:spcBef>
                <a:spcPts val="449"/>
              </a:spcBef>
              <a:spcAft>
                <a:spcPts val="0"/>
              </a:spcAft>
              <a:buClr>
                <a:schemeClr val="dk1"/>
              </a:buClr>
              <a:buSzPts val="1800"/>
              <a:buFont typeface="Arial"/>
              <a:buNone/>
              <a:defRPr sz="1800" b="0" i="0" u="none" strike="noStrike" cap="none">
                <a:solidFill>
                  <a:schemeClr val="dk1"/>
                </a:solidFill>
                <a:latin typeface="Tahoma"/>
                <a:ea typeface="Tahoma"/>
                <a:cs typeface="Tahoma"/>
                <a:sym typeface="Tahoma"/>
              </a:defRPr>
            </a:lvl3pPr>
            <a:lvl4pPr marL="1828800" marR="0" lvl="3" indent="-228600" algn="l" rtl="0">
              <a:lnSpc>
                <a:spcPct val="90000"/>
              </a:lnSpc>
              <a:spcBef>
                <a:spcPts val="449"/>
              </a:spcBef>
              <a:spcAft>
                <a:spcPts val="0"/>
              </a:spcAft>
              <a:buClr>
                <a:schemeClr val="dk1"/>
              </a:buClr>
              <a:buSzPts val="1620"/>
              <a:buFont typeface="Arial"/>
              <a:buNone/>
              <a:defRPr sz="1620" b="0" i="0" u="none" strike="noStrike" cap="none">
                <a:solidFill>
                  <a:schemeClr val="dk1"/>
                </a:solidFill>
                <a:latin typeface="Tahoma"/>
                <a:ea typeface="Tahoma"/>
                <a:cs typeface="Tahoma"/>
                <a:sym typeface="Tahoma"/>
              </a:defRPr>
            </a:lvl4pPr>
            <a:lvl5pPr marL="2286000" marR="0" lvl="4" indent="-228600" algn="l" rtl="0">
              <a:lnSpc>
                <a:spcPct val="90000"/>
              </a:lnSpc>
              <a:spcBef>
                <a:spcPts val="449"/>
              </a:spcBef>
              <a:spcAft>
                <a:spcPts val="0"/>
              </a:spcAft>
              <a:buClr>
                <a:schemeClr val="dk1"/>
              </a:buClr>
              <a:buSzPts val="1620"/>
              <a:buFont typeface="Arial"/>
              <a:buNone/>
              <a:defRPr sz="1620" b="0" i="0" u="none" strike="noStrike" cap="none">
                <a:solidFill>
                  <a:schemeClr val="dk1"/>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72" name="Google Shape;72;p17"/>
          <p:cNvSpPr txBox="1">
            <a:spLocks noGrp="1"/>
          </p:cNvSpPr>
          <p:nvPr>
            <p:ph type="body" idx="7"/>
          </p:nvPr>
        </p:nvSpPr>
        <p:spPr>
          <a:xfrm>
            <a:off x="3173868" y="1495222"/>
            <a:ext cx="2645686" cy="22864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900"/>
              </a:spcBef>
              <a:spcAft>
                <a:spcPts val="0"/>
              </a:spcAft>
              <a:buClr>
                <a:schemeClr val="dk1"/>
              </a:buClr>
              <a:buSzPts val="1450"/>
              <a:buFont typeface="Arial"/>
              <a:buNone/>
              <a:defRPr sz="1450" b="0" i="0" u="none" strike="noStrike" cap="none">
                <a:solidFill>
                  <a:schemeClr val="dk1"/>
                </a:solidFill>
                <a:latin typeface="Tahoma"/>
                <a:ea typeface="Tahoma"/>
                <a:cs typeface="Tahoma"/>
                <a:sym typeface="Tahoma"/>
              </a:defRPr>
            </a:lvl1pPr>
            <a:lvl2pPr marL="914400" marR="0" lvl="1" indent="-228600" algn="l" rtl="0">
              <a:lnSpc>
                <a:spcPct val="90000"/>
              </a:lnSpc>
              <a:spcBef>
                <a:spcPts val="449"/>
              </a:spcBef>
              <a:spcAft>
                <a:spcPts val="0"/>
              </a:spcAft>
              <a:buClr>
                <a:schemeClr val="dk1"/>
              </a:buClr>
              <a:buSzPts val="2160"/>
              <a:buFont typeface="Arial"/>
              <a:buNone/>
              <a:defRPr sz="2160" b="0" i="0" u="none" strike="noStrike" cap="none">
                <a:solidFill>
                  <a:schemeClr val="dk1"/>
                </a:solidFill>
                <a:latin typeface="Tahoma"/>
                <a:ea typeface="Tahoma"/>
                <a:cs typeface="Tahoma"/>
                <a:sym typeface="Tahoma"/>
              </a:defRPr>
            </a:lvl2pPr>
            <a:lvl3pPr marL="1371600" marR="0" lvl="2" indent="-228600" algn="l" rtl="0">
              <a:lnSpc>
                <a:spcPct val="90000"/>
              </a:lnSpc>
              <a:spcBef>
                <a:spcPts val="449"/>
              </a:spcBef>
              <a:spcAft>
                <a:spcPts val="0"/>
              </a:spcAft>
              <a:buClr>
                <a:schemeClr val="dk1"/>
              </a:buClr>
              <a:buSzPts val="1800"/>
              <a:buFont typeface="Arial"/>
              <a:buNone/>
              <a:defRPr sz="1800" b="0" i="0" u="none" strike="noStrike" cap="none">
                <a:solidFill>
                  <a:schemeClr val="dk1"/>
                </a:solidFill>
                <a:latin typeface="Tahoma"/>
                <a:ea typeface="Tahoma"/>
                <a:cs typeface="Tahoma"/>
                <a:sym typeface="Tahoma"/>
              </a:defRPr>
            </a:lvl3pPr>
            <a:lvl4pPr marL="1828800" marR="0" lvl="3" indent="-228600" algn="l" rtl="0">
              <a:lnSpc>
                <a:spcPct val="90000"/>
              </a:lnSpc>
              <a:spcBef>
                <a:spcPts val="449"/>
              </a:spcBef>
              <a:spcAft>
                <a:spcPts val="0"/>
              </a:spcAft>
              <a:buClr>
                <a:schemeClr val="dk1"/>
              </a:buClr>
              <a:buSzPts val="1620"/>
              <a:buFont typeface="Arial"/>
              <a:buNone/>
              <a:defRPr sz="1620" b="0" i="0" u="none" strike="noStrike" cap="none">
                <a:solidFill>
                  <a:schemeClr val="dk1"/>
                </a:solidFill>
                <a:latin typeface="Tahoma"/>
                <a:ea typeface="Tahoma"/>
                <a:cs typeface="Tahoma"/>
                <a:sym typeface="Tahoma"/>
              </a:defRPr>
            </a:lvl4pPr>
            <a:lvl5pPr marL="2286000" marR="0" lvl="4" indent="-228600" algn="l" rtl="0">
              <a:lnSpc>
                <a:spcPct val="90000"/>
              </a:lnSpc>
              <a:spcBef>
                <a:spcPts val="449"/>
              </a:spcBef>
              <a:spcAft>
                <a:spcPts val="0"/>
              </a:spcAft>
              <a:buClr>
                <a:schemeClr val="dk1"/>
              </a:buClr>
              <a:buSzPts val="1620"/>
              <a:buFont typeface="Arial"/>
              <a:buNone/>
              <a:defRPr sz="1620" b="0" i="0" u="none" strike="noStrike" cap="none">
                <a:solidFill>
                  <a:schemeClr val="dk1"/>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73" name="Google Shape;73;p17"/>
          <p:cNvSpPr txBox="1">
            <a:spLocks noGrp="1"/>
          </p:cNvSpPr>
          <p:nvPr>
            <p:ph type="body" idx="8"/>
          </p:nvPr>
        </p:nvSpPr>
        <p:spPr>
          <a:xfrm>
            <a:off x="6156176" y="1756300"/>
            <a:ext cx="2645686" cy="38277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900"/>
              </a:spcBef>
              <a:spcAft>
                <a:spcPts val="0"/>
              </a:spcAft>
              <a:buClr>
                <a:srgbClr val="3C3C3B"/>
              </a:buClr>
              <a:buSzPts val="2150"/>
              <a:buFont typeface="Arial"/>
              <a:buNone/>
              <a:defRPr sz="2150" b="0" i="0" u="none" strike="noStrike" cap="none">
                <a:solidFill>
                  <a:srgbClr val="3C3C3B"/>
                </a:solidFill>
                <a:latin typeface="Tahoma"/>
                <a:ea typeface="Tahoma"/>
                <a:cs typeface="Tahoma"/>
                <a:sym typeface="Tahoma"/>
              </a:defRPr>
            </a:lvl1pPr>
            <a:lvl2pPr marL="914400" marR="0" lvl="1" indent="-228600" algn="l" rtl="0">
              <a:lnSpc>
                <a:spcPct val="90000"/>
              </a:lnSpc>
              <a:spcBef>
                <a:spcPts val="449"/>
              </a:spcBef>
              <a:spcAft>
                <a:spcPts val="0"/>
              </a:spcAft>
              <a:buClr>
                <a:schemeClr val="dk1"/>
              </a:buClr>
              <a:buSzPts val="2160"/>
              <a:buFont typeface="Arial"/>
              <a:buNone/>
              <a:defRPr sz="2160" b="0" i="0" u="none" strike="noStrike" cap="none">
                <a:solidFill>
                  <a:schemeClr val="dk1"/>
                </a:solidFill>
                <a:latin typeface="Tahoma"/>
                <a:ea typeface="Tahoma"/>
                <a:cs typeface="Tahoma"/>
                <a:sym typeface="Tahoma"/>
              </a:defRPr>
            </a:lvl2pPr>
            <a:lvl3pPr marL="1371600" marR="0" lvl="2" indent="-228600" algn="l" rtl="0">
              <a:lnSpc>
                <a:spcPct val="90000"/>
              </a:lnSpc>
              <a:spcBef>
                <a:spcPts val="449"/>
              </a:spcBef>
              <a:spcAft>
                <a:spcPts val="0"/>
              </a:spcAft>
              <a:buClr>
                <a:schemeClr val="dk1"/>
              </a:buClr>
              <a:buSzPts val="1800"/>
              <a:buFont typeface="Arial"/>
              <a:buNone/>
              <a:defRPr sz="1800" b="0" i="0" u="none" strike="noStrike" cap="none">
                <a:solidFill>
                  <a:schemeClr val="dk1"/>
                </a:solidFill>
                <a:latin typeface="Tahoma"/>
                <a:ea typeface="Tahoma"/>
                <a:cs typeface="Tahoma"/>
                <a:sym typeface="Tahoma"/>
              </a:defRPr>
            </a:lvl3pPr>
            <a:lvl4pPr marL="1828800" marR="0" lvl="3" indent="-228600" algn="l" rtl="0">
              <a:lnSpc>
                <a:spcPct val="90000"/>
              </a:lnSpc>
              <a:spcBef>
                <a:spcPts val="449"/>
              </a:spcBef>
              <a:spcAft>
                <a:spcPts val="0"/>
              </a:spcAft>
              <a:buClr>
                <a:schemeClr val="dk1"/>
              </a:buClr>
              <a:buSzPts val="1620"/>
              <a:buFont typeface="Arial"/>
              <a:buNone/>
              <a:defRPr sz="1620" b="0" i="0" u="none" strike="noStrike" cap="none">
                <a:solidFill>
                  <a:schemeClr val="dk1"/>
                </a:solidFill>
                <a:latin typeface="Tahoma"/>
                <a:ea typeface="Tahoma"/>
                <a:cs typeface="Tahoma"/>
                <a:sym typeface="Tahoma"/>
              </a:defRPr>
            </a:lvl4pPr>
            <a:lvl5pPr marL="2286000" marR="0" lvl="4" indent="-228600" algn="l" rtl="0">
              <a:lnSpc>
                <a:spcPct val="90000"/>
              </a:lnSpc>
              <a:spcBef>
                <a:spcPts val="449"/>
              </a:spcBef>
              <a:spcAft>
                <a:spcPts val="0"/>
              </a:spcAft>
              <a:buClr>
                <a:schemeClr val="dk1"/>
              </a:buClr>
              <a:buSzPts val="1620"/>
              <a:buFont typeface="Arial"/>
              <a:buNone/>
              <a:defRPr sz="1620" b="0" i="0" u="none" strike="noStrike" cap="none">
                <a:solidFill>
                  <a:schemeClr val="dk1"/>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74" name="Google Shape;74;p17"/>
          <p:cNvSpPr txBox="1">
            <a:spLocks noGrp="1"/>
          </p:cNvSpPr>
          <p:nvPr>
            <p:ph type="body" idx="9"/>
          </p:nvPr>
        </p:nvSpPr>
        <p:spPr>
          <a:xfrm>
            <a:off x="6156176" y="1495222"/>
            <a:ext cx="2645686" cy="22864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900"/>
              </a:spcBef>
              <a:spcAft>
                <a:spcPts val="0"/>
              </a:spcAft>
              <a:buClr>
                <a:schemeClr val="dk1"/>
              </a:buClr>
              <a:buSzPts val="1450"/>
              <a:buFont typeface="Arial"/>
              <a:buNone/>
              <a:defRPr sz="1450" b="0" i="0" u="none" strike="noStrike" cap="none">
                <a:solidFill>
                  <a:schemeClr val="dk1"/>
                </a:solidFill>
                <a:latin typeface="Tahoma"/>
                <a:ea typeface="Tahoma"/>
                <a:cs typeface="Tahoma"/>
                <a:sym typeface="Tahoma"/>
              </a:defRPr>
            </a:lvl1pPr>
            <a:lvl2pPr marL="914400" marR="0" lvl="1" indent="-228600" algn="l" rtl="0">
              <a:lnSpc>
                <a:spcPct val="90000"/>
              </a:lnSpc>
              <a:spcBef>
                <a:spcPts val="449"/>
              </a:spcBef>
              <a:spcAft>
                <a:spcPts val="0"/>
              </a:spcAft>
              <a:buClr>
                <a:schemeClr val="dk1"/>
              </a:buClr>
              <a:buSzPts val="2160"/>
              <a:buFont typeface="Arial"/>
              <a:buNone/>
              <a:defRPr sz="2160" b="0" i="0" u="none" strike="noStrike" cap="none">
                <a:solidFill>
                  <a:schemeClr val="dk1"/>
                </a:solidFill>
                <a:latin typeface="Tahoma"/>
                <a:ea typeface="Tahoma"/>
                <a:cs typeface="Tahoma"/>
                <a:sym typeface="Tahoma"/>
              </a:defRPr>
            </a:lvl2pPr>
            <a:lvl3pPr marL="1371600" marR="0" lvl="2" indent="-228600" algn="l" rtl="0">
              <a:lnSpc>
                <a:spcPct val="90000"/>
              </a:lnSpc>
              <a:spcBef>
                <a:spcPts val="449"/>
              </a:spcBef>
              <a:spcAft>
                <a:spcPts val="0"/>
              </a:spcAft>
              <a:buClr>
                <a:schemeClr val="dk1"/>
              </a:buClr>
              <a:buSzPts val="1800"/>
              <a:buFont typeface="Arial"/>
              <a:buNone/>
              <a:defRPr sz="1800" b="0" i="0" u="none" strike="noStrike" cap="none">
                <a:solidFill>
                  <a:schemeClr val="dk1"/>
                </a:solidFill>
                <a:latin typeface="Tahoma"/>
                <a:ea typeface="Tahoma"/>
                <a:cs typeface="Tahoma"/>
                <a:sym typeface="Tahoma"/>
              </a:defRPr>
            </a:lvl3pPr>
            <a:lvl4pPr marL="1828800" marR="0" lvl="3" indent="-228600" algn="l" rtl="0">
              <a:lnSpc>
                <a:spcPct val="90000"/>
              </a:lnSpc>
              <a:spcBef>
                <a:spcPts val="449"/>
              </a:spcBef>
              <a:spcAft>
                <a:spcPts val="0"/>
              </a:spcAft>
              <a:buClr>
                <a:schemeClr val="dk1"/>
              </a:buClr>
              <a:buSzPts val="1620"/>
              <a:buFont typeface="Arial"/>
              <a:buNone/>
              <a:defRPr sz="1620" b="0" i="0" u="none" strike="noStrike" cap="none">
                <a:solidFill>
                  <a:schemeClr val="dk1"/>
                </a:solidFill>
                <a:latin typeface="Tahoma"/>
                <a:ea typeface="Tahoma"/>
                <a:cs typeface="Tahoma"/>
                <a:sym typeface="Tahoma"/>
              </a:defRPr>
            </a:lvl4pPr>
            <a:lvl5pPr marL="2286000" marR="0" lvl="4" indent="-228600" algn="l" rtl="0">
              <a:lnSpc>
                <a:spcPct val="90000"/>
              </a:lnSpc>
              <a:spcBef>
                <a:spcPts val="449"/>
              </a:spcBef>
              <a:spcAft>
                <a:spcPts val="0"/>
              </a:spcAft>
              <a:buClr>
                <a:schemeClr val="dk1"/>
              </a:buClr>
              <a:buSzPts val="1620"/>
              <a:buFont typeface="Arial"/>
              <a:buNone/>
              <a:defRPr sz="1620" b="0" i="0" u="none" strike="noStrike" cap="none">
                <a:solidFill>
                  <a:schemeClr val="dk1"/>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75" name="Google Shape;75;p17"/>
          <p:cNvSpPr/>
          <p:nvPr/>
        </p:nvSpPr>
        <p:spPr>
          <a:xfrm>
            <a:off x="254109" y="6261834"/>
            <a:ext cx="35779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hu-HU" sz="900" b="0">
                <a:solidFill>
                  <a:srgbClr val="868686"/>
                </a:solidFill>
                <a:latin typeface="Tahoma"/>
                <a:ea typeface="Tahoma"/>
                <a:cs typeface="Tahoma"/>
                <a:sym typeface="Tahoma"/>
              </a:rPr>
              <a:t>‹#›</a:t>
            </a:fld>
            <a:endParaRPr sz="900" b="0">
              <a:solidFill>
                <a:srgbClr val="868686"/>
              </a:solidFill>
              <a:latin typeface="Tahoma"/>
              <a:ea typeface="Tahoma"/>
              <a:cs typeface="Tahoma"/>
              <a:sym typeface="Tahoma"/>
            </a:endParaRPr>
          </a:p>
        </p:txBody>
      </p:sp>
    </p:spTree>
  </p:cSld>
  <p:clrMapOvr>
    <a:masterClrMapping/>
  </p:clrMapOvr>
  <p:extLst>
    <p:ext uri="{DCECCB84-F9BA-43D5-87BE-67443E8EF086}">
      <p15:sldGuideLst xmlns:p15="http://schemas.microsoft.com/office/powerpoint/2012/main">
        <p15:guide id="1" pos="15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76"/>
        <p:cNvGrpSpPr/>
        <p:nvPr/>
      </p:nvGrpSpPr>
      <p:grpSpPr>
        <a:xfrm>
          <a:off x="0" y="0"/>
          <a:ext cx="0" cy="0"/>
          <a:chOff x="0" y="0"/>
          <a:chExt cx="0" cy="0"/>
        </a:xfrm>
      </p:grpSpPr>
      <p:pic>
        <p:nvPicPr>
          <p:cNvPr id="77" name="Google Shape;77;p18"/>
          <p:cNvPicPr preferRelativeResize="0"/>
          <p:nvPr/>
        </p:nvPicPr>
        <p:blipFill rotWithShape="1">
          <a:blip r:embed="rId2">
            <a:alphaModFix/>
          </a:blip>
          <a:srcRect/>
          <a:stretch/>
        </p:blipFill>
        <p:spPr>
          <a:xfrm>
            <a:off x="0" y="0"/>
            <a:ext cx="9144000" cy="6858000"/>
          </a:xfrm>
          <a:prstGeom prst="rect">
            <a:avLst/>
          </a:prstGeom>
          <a:noFill/>
          <a:ln>
            <a:noFill/>
          </a:ln>
        </p:spPr>
      </p:pic>
      <p:grpSp>
        <p:nvGrpSpPr>
          <p:cNvPr id="78" name="Google Shape;78;p18"/>
          <p:cNvGrpSpPr/>
          <p:nvPr/>
        </p:nvGrpSpPr>
        <p:grpSpPr>
          <a:xfrm>
            <a:off x="260075" y="6147250"/>
            <a:ext cx="2952106" cy="346879"/>
            <a:chOff x="260075" y="6147250"/>
            <a:chExt cx="2952106" cy="346879"/>
          </a:xfrm>
        </p:grpSpPr>
        <p:sp>
          <p:nvSpPr>
            <p:cNvPr id="79" name="Google Shape;79;p18"/>
            <p:cNvSpPr/>
            <p:nvPr/>
          </p:nvSpPr>
          <p:spPr>
            <a:xfrm>
              <a:off x="260075" y="6147250"/>
              <a:ext cx="340990" cy="32400"/>
            </a:xfrm>
            <a:prstGeom prst="rect">
              <a:avLst/>
            </a:prstGeom>
            <a:solidFill>
              <a:srgbClr val="07B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4">
                <a:solidFill>
                  <a:srgbClr val="4AABC8"/>
                </a:solidFill>
                <a:latin typeface="Tahoma"/>
                <a:ea typeface="Tahoma"/>
                <a:cs typeface="Tahoma"/>
                <a:sym typeface="Tahoma"/>
              </a:endParaRPr>
            </a:p>
          </p:txBody>
        </p:sp>
        <p:sp>
          <p:nvSpPr>
            <p:cNvPr id="80" name="Google Shape;80;p18"/>
            <p:cNvSpPr txBox="1"/>
            <p:nvPr/>
          </p:nvSpPr>
          <p:spPr>
            <a:xfrm>
              <a:off x="427444" y="6263297"/>
              <a:ext cx="278473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900">
                  <a:solidFill>
                    <a:srgbClr val="868686"/>
                  </a:solidFill>
                  <a:latin typeface="Tahoma"/>
                  <a:ea typeface="Tahoma"/>
                  <a:cs typeface="Tahoma"/>
                  <a:sym typeface="Tahoma"/>
                </a:rPr>
                <a:t>  |  SZÉCHENYI EGYETEM – UNIVERSITY OF GYŐR</a:t>
              </a:r>
              <a:endParaRPr sz="900">
                <a:solidFill>
                  <a:srgbClr val="868686"/>
                </a:solidFill>
                <a:latin typeface="Tahoma"/>
                <a:ea typeface="Tahoma"/>
                <a:cs typeface="Tahoma"/>
                <a:sym typeface="Tahoma"/>
              </a:endParaRPr>
            </a:p>
          </p:txBody>
        </p:sp>
      </p:grpSp>
      <p:sp>
        <p:nvSpPr>
          <p:cNvPr id="81" name="Google Shape;81;p18"/>
          <p:cNvSpPr txBox="1">
            <a:spLocks noGrp="1"/>
          </p:cNvSpPr>
          <p:nvPr>
            <p:ph type="body" idx="1"/>
          </p:nvPr>
        </p:nvSpPr>
        <p:spPr>
          <a:xfrm>
            <a:off x="156227" y="1391304"/>
            <a:ext cx="8558866" cy="8274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900"/>
              </a:spcBef>
              <a:spcAft>
                <a:spcPts val="0"/>
              </a:spcAft>
              <a:buClr>
                <a:srgbClr val="3C3C3B"/>
              </a:buClr>
              <a:buSzPts val="2600"/>
              <a:buFont typeface="Arial"/>
              <a:buNone/>
              <a:defRPr sz="2600" b="0" i="0" u="none" strike="noStrike" cap="none">
                <a:solidFill>
                  <a:srgbClr val="3C3C3B"/>
                </a:solidFill>
                <a:latin typeface="Tahoma"/>
                <a:ea typeface="Tahoma"/>
                <a:cs typeface="Tahoma"/>
                <a:sym typeface="Tahoma"/>
              </a:defRPr>
            </a:lvl1pPr>
            <a:lvl2pPr marL="914400" marR="0" lvl="1" indent="-228600" algn="l" rtl="0">
              <a:lnSpc>
                <a:spcPct val="90000"/>
              </a:lnSpc>
              <a:spcBef>
                <a:spcPts val="449"/>
              </a:spcBef>
              <a:spcAft>
                <a:spcPts val="0"/>
              </a:spcAft>
              <a:buClr>
                <a:srgbClr val="3C3C3B"/>
              </a:buClr>
              <a:buSzPts val="2160"/>
              <a:buFont typeface="Arial"/>
              <a:buNone/>
              <a:defRPr sz="2160" b="0" i="0" u="none" strike="noStrike" cap="none">
                <a:solidFill>
                  <a:srgbClr val="3C3C3B"/>
                </a:solidFill>
                <a:latin typeface="Tahoma"/>
                <a:ea typeface="Tahoma"/>
                <a:cs typeface="Tahoma"/>
                <a:sym typeface="Tahoma"/>
              </a:defRPr>
            </a:lvl2pPr>
            <a:lvl3pPr marL="1371600" marR="0" lvl="2" indent="-228600" algn="l" rtl="0">
              <a:lnSpc>
                <a:spcPct val="90000"/>
              </a:lnSpc>
              <a:spcBef>
                <a:spcPts val="449"/>
              </a:spcBef>
              <a:spcAft>
                <a:spcPts val="0"/>
              </a:spcAft>
              <a:buClr>
                <a:srgbClr val="3C3C3B"/>
              </a:buClr>
              <a:buSzPts val="1800"/>
              <a:buFont typeface="Arial"/>
              <a:buNone/>
              <a:defRPr sz="1800" b="0" i="0" u="none" strike="noStrike" cap="none">
                <a:solidFill>
                  <a:srgbClr val="3C3C3B"/>
                </a:solidFill>
                <a:latin typeface="Tahoma"/>
                <a:ea typeface="Tahoma"/>
                <a:cs typeface="Tahoma"/>
                <a:sym typeface="Tahoma"/>
              </a:defRPr>
            </a:lvl3pPr>
            <a:lvl4pPr marL="1828800" marR="0" lvl="3" indent="-228600" algn="l" rtl="0">
              <a:lnSpc>
                <a:spcPct val="90000"/>
              </a:lnSpc>
              <a:spcBef>
                <a:spcPts val="449"/>
              </a:spcBef>
              <a:spcAft>
                <a:spcPts val="0"/>
              </a:spcAft>
              <a:buClr>
                <a:srgbClr val="3C3C3B"/>
              </a:buClr>
              <a:buSzPts val="1620"/>
              <a:buFont typeface="Arial"/>
              <a:buNone/>
              <a:defRPr sz="1620" b="0" i="0" u="none" strike="noStrike" cap="none">
                <a:solidFill>
                  <a:srgbClr val="3C3C3B"/>
                </a:solidFill>
                <a:latin typeface="Tahoma"/>
                <a:ea typeface="Tahoma"/>
                <a:cs typeface="Tahoma"/>
                <a:sym typeface="Tahoma"/>
              </a:defRPr>
            </a:lvl4pPr>
            <a:lvl5pPr marL="2286000" marR="0" lvl="4" indent="-228600" algn="l" rtl="0">
              <a:lnSpc>
                <a:spcPct val="90000"/>
              </a:lnSpc>
              <a:spcBef>
                <a:spcPts val="449"/>
              </a:spcBef>
              <a:spcAft>
                <a:spcPts val="0"/>
              </a:spcAft>
              <a:buClr>
                <a:srgbClr val="3C3C3B"/>
              </a:buClr>
              <a:buSzPts val="1620"/>
              <a:buFont typeface="Arial"/>
              <a:buNone/>
              <a:defRPr sz="1620" b="0" i="0" u="none" strike="noStrike" cap="none">
                <a:solidFill>
                  <a:srgbClr val="3C3C3B"/>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82" name="Google Shape;82;p18"/>
          <p:cNvSpPr txBox="1">
            <a:spLocks noGrp="1"/>
          </p:cNvSpPr>
          <p:nvPr>
            <p:ph type="body" idx="2"/>
          </p:nvPr>
        </p:nvSpPr>
        <p:spPr>
          <a:xfrm>
            <a:off x="163417" y="2279089"/>
            <a:ext cx="8585295" cy="4035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900"/>
              </a:spcBef>
              <a:spcAft>
                <a:spcPts val="0"/>
              </a:spcAft>
              <a:buClr>
                <a:srgbClr val="3C3C3B"/>
              </a:buClr>
              <a:buSzPts val="1050"/>
              <a:buFont typeface="Arial"/>
              <a:buNone/>
              <a:defRPr sz="1050" b="1" i="0" u="none" strike="noStrike" cap="none">
                <a:solidFill>
                  <a:srgbClr val="3C3C3B"/>
                </a:solidFill>
                <a:latin typeface="Tahoma"/>
                <a:ea typeface="Tahoma"/>
                <a:cs typeface="Tahoma"/>
                <a:sym typeface="Tahoma"/>
              </a:defRPr>
            </a:lvl1pPr>
            <a:lvl2pPr marL="914400" marR="0" lvl="1" indent="-228600" algn="l" rtl="0">
              <a:lnSpc>
                <a:spcPct val="90000"/>
              </a:lnSpc>
              <a:spcBef>
                <a:spcPts val="449"/>
              </a:spcBef>
              <a:spcAft>
                <a:spcPts val="0"/>
              </a:spcAft>
              <a:buClr>
                <a:srgbClr val="3C3C3B"/>
              </a:buClr>
              <a:buSzPts val="900"/>
              <a:buFont typeface="Arial"/>
              <a:buNone/>
              <a:defRPr sz="900" b="1" i="0" u="none" strike="noStrike" cap="none">
                <a:solidFill>
                  <a:srgbClr val="3C3C3B"/>
                </a:solidFill>
                <a:latin typeface="Tahoma"/>
                <a:ea typeface="Tahoma"/>
                <a:cs typeface="Tahoma"/>
                <a:sym typeface="Tahoma"/>
              </a:defRPr>
            </a:lvl2pPr>
            <a:lvl3pPr marL="1371600" marR="0" lvl="2" indent="-228600" algn="l" rtl="0">
              <a:lnSpc>
                <a:spcPct val="90000"/>
              </a:lnSpc>
              <a:spcBef>
                <a:spcPts val="449"/>
              </a:spcBef>
              <a:spcAft>
                <a:spcPts val="0"/>
              </a:spcAft>
              <a:buClr>
                <a:srgbClr val="3C3C3B"/>
              </a:buClr>
              <a:buSzPts val="900"/>
              <a:buFont typeface="Arial"/>
              <a:buNone/>
              <a:defRPr sz="900" b="1" i="0" u="none" strike="noStrike" cap="none">
                <a:solidFill>
                  <a:srgbClr val="3C3C3B"/>
                </a:solidFill>
                <a:latin typeface="Tahoma"/>
                <a:ea typeface="Tahoma"/>
                <a:cs typeface="Tahoma"/>
                <a:sym typeface="Tahoma"/>
              </a:defRPr>
            </a:lvl3pPr>
            <a:lvl4pPr marL="1828800" marR="0" lvl="3" indent="-228600" algn="l" rtl="0">
              <a:lnSpc>
                <a:spcPct val="90000"/>
              </a:lnSpc>
              <a:spcBef>
                <a:spcPts val="449"/>
              </a:spcBef>
              <a:spcAft>
                <a:spcPts val="0"/>
              </a:spcAft>
              <a:buClr>
                <a:srgbClr val="3C3C3B"/>
              </a:buClr>
              <a:buSzPts val="900"/>
              <a:buFont typeface="Arial"/>
              <a:buNone/>
              <a:defRPr sz="900" b="1" i="0" u="none" strike="noStrike" cap="none">
                <a:solidFill>
                  <a:srgbClr val="3C3C3B"/>
                </a:solidFill>
                <a:latin typeface="Tahoma"/>
                <a:ea typeface="Tahoma"/>
                <a:cs typeface="Tahoma"/>
                <a:sym typeface="Tahoma"/>
              </a:defRPr>
            </a:lvl4pPr>
            <a:lvl5pPr marL="2286000" marR="0" lvl="4" indent="-228600" algn="l" rtl="0">
              <a:lnSpc>
                <a:spcPct val="90000"/>
              </a:lnSpc>
              <a:spcBef>
                <a:spcPts val="449"/>
              </a:spcBef>
              <a:spcAft>
                <a:spcPts val="0"/>
              </a:spcAft>
              <a:buClr>
                <a:srgbClr val="3C3C3B"/>
              </a:buClr>
              <a:buSzPts val="900"/>
              <a:buFont typeface="Arial"/>
              <a:buNone/>
              <a:defRPr sz="900" b="1" i="0" u="none" strike="noStrike" cap="none">
                <a:solidFill>
                  <a:srgbClr val="3C3C3B"/>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83" name="Google Shape;83;p18"/>
          <p:cNvSpPr txBox="1">
            <a:spLocks noGrp="1"/>
          </p:cNvSpPr>
          <p:nvPr>
            <p:ph type="body" idx="3"/>
          </p:nvPr>
        </p:nvSpPr>
        <p:spPr>
          <a:xfrm>
            <a:off x="153988" y="2978430"/>
            <a:ext cx="8700900" cy="706064"/>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3C3C3B"/>
              </a:buClr>
              <a:buSzPts val="1050"/>
              <a:buFont typeface="Arial"/>
              <a:buNone/>
              <a:defRPr sz="1050" b="0" i="0" u="none" strike="noStrike" cap="none">
                <a:solidFill>
                  <a:srgbClr val="3C3C3B"/>
                </a:solidFill>
                <a:latin typeface="Tahoma"/>
                <a:ea typeface="Tahoma"/>
                <a:cs typeface="Tahoma"/>
                <a:sym typeface="Tahoma"/>
              </a:defRPr>
            </a:lvl1pPr>
            <a:lvl2pPr marL="914400" marR="0" lvl="1" indent="-292100" algn="l" rtl="0">
              <a:lnSpc>
                <a:spcPct val="90000"/>
              </a:lnSpc>
              <a:spcBef>
                <a:spcPts val="449"/>
              </a:spcBef>
              <a:spcAft>
                <a:spcPts val="0"/>
              </a:spcAft>
              <a:buClr>
                <a:srgbClr val="3C3C3B"/>
              </a:buClr>
              <a:buSzPts val="1000"/>
              <a:buFont typeface="Arial"/>
              <a:buChar char="•"/>
              <a:defRPr sz="1000" b="0" i="0" u="none" strike="noStrike" cap="none">
                <a:solidFill>
                  <a:srgbClr val="3C3C3B"/>
                </a:solidFill>
                <a:latin typeface="Tahoma"/>
                <a:ea typeface="Tahoma"/>
                <a:cs typeface="Tahoma"/>
                <a:sym typeface="Tahoma"/>
              </a:defRPr>
            </a:lvl2pPr>
            <a:lvl3pPr marL="1371600" marR="0" lvl="2" indent="-292100" algn="l" rtl="0">
              <a:lnSpc>
                <a:spcPct val="90000"/>
              </a:lnSpc>
              <a:spcBef>
                <a:spcPts val="449"/>
              </a:spcBef>
              <a:spcAft>
                <a:spcPts val="0"/>
              </a:spcAft>
              <a:buClr>
                <a:srgbClr val="3C3C3B"/>
              </a:buClr>
              <a:buSzPts val="1000"/>
              <a:buFont typeface="Arial"/>
              <a:buChar char="•"/>
              <a:defRPr sz="1000" b="0" i="0" u="none" strike="noStrike" cap="none">
                <a:solidFill>
                  <a:srgbClr val="3C3C3B"/>
                </a:solidFill>
                <a:latin typeface="Tahoma"/>
                <a:ea typeface="Tahoma"/>
                <a:cs typeface="Tahoma"/>
                <a:sym typeface="Tahoma"/>
              </a:defRPr>
            </a:lvl3pPr>
            <a:lvl4pPr marL="1828800" marR="0" lvl="3" indent="-292100" algn="l" rtl="0">
              <a:lnSpc>
                <a:spcPct val="90000"/>
              </a:lnSpc>
              <a:spcBef>
                <a:spcPts val="449"/>
              </a:spcBef>
              <a:spcAft>
                <a:spcPts val="0"/>
              </a:spcAft>
              <a:buClr>
                <a:srgbClr val="3C3C3B"/>
              </a:buClr>
              <a:buSzPts val="1000"/>
              <a:buFont typeface="Arial"/>
              <a:buChar char="•"/>
              <a:defRPr sz="1000" b="0" i="0" u="none" strike="noStrike" cap="none">
                <a:solidFill>
                  <a:srgbClr val="3C3C3B"/>
                </a:solidFill>
                <a:latin typeface="Tahoma"/>
                <a:ea typeface="Tahoma"/>
                <a:cs typeface="Tahoma"/>
                <a:sym typeface="Tahoma"/>
              </a:defRPr>
            </a:lvl4pPr>
            <a:lvl5pPr marL="2286000" marR="0" lvl="4" indent="-292100" algn="l" rtl="0">
              <a:lnSpc>
                <a:spcPct val="90000"/>
              </a:lnSpc>
              <a:spcBef>
                <a:spcPts val="449"/>
              </a:spcBef>
              <a:spcAft>
                <a:spcPts val="0"/>
              </a:spcAft>
              <a:buClr>
                <a:srgbClr val="3C3C3B"/>
              </a:buClr>
              <a:buSzPts val="1000"/>
              <a:buFont typeface="Arial"/>
              <a:buChar char="•"/>
              <a:defRPr sz="1000" b="0" i="0" u="none" strike="noStrike" cap="none">
                <a:solidFill>
                  <a:srgbClr val="3C3C3B"/>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84" name="Google Shape;84;p18"/>
          <p:cNvSpPr txBox="1">
            <a:spLocks noGrp="1"/>
          </p:cNvSpPr>
          <p:nvPr>
            <p:ph type="body" idx="4"/>
          </p:nvPr>
        </p:nvSpPr>
        <p:spPr>
          <a:xfrm>
            <a:off x="153988" y="5107932"/>
            <a:ext cx="8700900" cy="706064"/>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3C3C3B"/>
              </a:buClr>
              <a:buSzPts val="1000"/>
              <a:buFont typeface="Arial"/>
              <a:buNone/>
              <a:defRPr sz="1000" b="0" i="0" u="none" strike="noStrike" cap="none">
                <a:solidFill>
                  <a:srgbClr val="3C3C3B"/>
                </a:solidFill>
                <a:latin typeface="Tahoma"/>
                <a:ea typeface="Tahoma"/>
                <a:cs typeface="Tahoma"/>
                <a:sym typeface="Tahoma"/>
              </a:defRPr>
            </a:lvl1pPr>
            <a:lvl2pPr marL="914400" marR="0" lvl="1" indent="-292100" algn="l" rtl="0">
              <a:lnSpc>
                <a:spcPct val="90000"/>
              </a:lnSpc>
              <a:spcBef>
                <a:spcPts val="449"/>
              </a:spcBef>
              <a:spcAft>
                <a:spcPts val="0"/>
              </a:spcAft>
              <a:buClr>
                <a:srgbClr val="3C3C3B"/>
              </a:buClr>
              <a:buSzPts val="1000"/>
              <a:buFont typeface="Arial"/>
              <a:buChar char="•"/>
              <a:defRPr sz="1000" b="0" i="0" u="none" strike="noStrike" cap="none">
                <a:solidFill>
                  <a:srgbClr val="3C3C3B"/>
                </a:solidFill>
                <a:latin typeface="Tahoma"/>
                <a:ea typeface="Tahoma"/>
                <a:cs typeface="Tahoma"/>
                <a:sym typeface="Tahoma"/>
              </a:defRPr>
            </a:lvl2pPr>
            <a:lvl3pPr marL="1371600" marR="0" lvl="2" indent="-292100" algn="l" rtl="0">
              <a:lnSpc>
                <a:spcPct val="90000"/>
              </a:lnSpc>
              <a:spcBef>
                <a:spcPts val="449"/>
              </a:spcBef>
              <a:spcAft>
                <a:spcPts val="0"/>
              </a:spcAft>
              <a:buClr>
                <a:srgbClr val="3C3C3B"/>
              </a:buClr>
              <a:buSzPts val="1000"/>
              <a:buFont typeface="Arial"/>
              <a:buChar char="•"/>
              <a:defRPr sz="1000" b="0" i="0" u="none" strike="noStrike" cap="none">
                <a:solidFill>
                  <a:srgbClr val="3C3C3B"/>
                </a:solidFill>
                <a:latin typeface="Tahoma"/>
                <a:ea typeface="Tahoma"/>
                <a:cs typeface="Tahoma"/>
                <a:sym typeface="Tahoma"/>
              </a:defRPr>
            </a:lvl3pPr>
            <a:lvl4pPr marL="1828800" marR="0" lvl="3" indent="-292100" algn="l" rtl="0">
              <a:lnSpc>
                <a:spcPct val="90000"/>
              </a:lnSpc>
              <a:spcBef>
                <a:spcPts val="449"/>
              </a:spcBef>
              <a:spcAft>
                <a:spcPts val="0"/>
              </a:spcAft>
              <a:buClr>
                <a:srgbClr val="3C3C3B"/>
              </a:buClr>
              <a:buSzPts val="1000"/>
              <a:buFont typeface="Arial"/>
              <a:buChar char="•"/>
              <a:defRPr sz="1000" b="0" i="0" u="none" strike="noStrike" cap="none">
                <a:solidFill>
                  <a:srgbClr val="3C3C3B"/>
                </a:solidFill>
                <a:latin typeface="Tahoma"/>
                <a:ea typeface="Tahoma"/>
                <a:cs typeface="Tahoma"/>
                <a:sym typeface="Tahoma"/>
              </a:defRPr>
            </a:lvl4pPr>
            <a:lvl5pPr marL="2286000" marR="0" lvl="4" indent="-292100" algn="l" rtl="0">
              <a:lnSpc>
                <a:spcPct val="90000"/>
              </a:lnSpc>
              <a:spcBef>
                <a:spcPts val="449"/>
              </a:spcBef>
              <a:spcAft>
                <a:spcPts val="0"/>
              </a:spcAft>
              <a:buClr>
                <a:srgbClr val="3C3C3B"/>
              </a:buClr>
              <a:buSzPts val="1000"/>
              <a:buFont typeface="Arial"/>
              <a:buChar char="•"/>
              <a:defRPr sz="1000" b="0" i="0" u="none" strike="noStrike" cap="none">
                <a:solidFill>
                  <a:srgbClr val="3C3C3B"/>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85" name="Google Shape;85;p18"/>
          <p:cNvSpPr txBox="1">
            <a:spLocks noGrp="1"/>
          </p:cNvSpPr>
          <p:nvPr>
            <p:ph type="body" idx="5"/>
          </p:nvPr>
        </p:nvSpPr>
        <p:spPr>
          <a:xfrm>
            <a:off x="161363" y="3784695"/>
            <a:ext cx="8700249" cy="117727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900"/>
              </a:spcBef>
              <a:spcAft>
                <a:spcPts val="0"/>
              </a:spcAft>
              <a:buClr>
                <a:schemeClr val="dk1"/>
              </a:buClr>
              <a:buSzPts val="1000"/>
              <a:buFont typeface="Noto Sans Symbols"/>
              <a:buChar char="▪"/>
              <a:defRPr sz="1000" b="0" i="0" u="none" strike="noStrike" cap="none">
                <a:solidFill>
                  <a:srgbClr val="3C3C3B"/>
                </a:solidFill>
                <a:latin typeface="Tahoma"/>
                <a:ea typeface="Tahoma"/>
                <a:cs typeface="Tahoma"/>
                <a:sym typeface="Tahoma"/>
              </a:defRPr>
            </a:lvl1pPr>
            <a:lvl2pPr marL="914400" marR="0" lvl="1" indent="-365760" algn="l" rtl="0">
              <a:lnSpc>
                <a:spcPct val="90000"/>
              </a:lnSpc>
              <a:spcBef>
                <a:spcPts val="449"/>
              </a:spcBef>
              <a:spcAft>
                <a:spcPts val="0"/>
              </a:spcAft>
              <a:buClr>
                <a:srgbClr val="3C3C3B"/>
              </a:buClr>
              <a:buSzPts val="2160"/>
              <a:buFont typeface="Arial"/>
              <a:buChar char="•"/>
              <a:defRPr sz="2160" b="0" i="0" u="none" strike="noStrike" cap="none">
                <a:solidFill>
                  <a:srgbClr val="3C3C3B"/>
                </a:solidFill>
                <a:latin typeface="Tahoma"/>
                <a:ea typeface="Tahoma"/>
                <a:cs typeface="Tahoma"/>
                <a:sym typeface="Tahoma"/>
              </a:defRPr>
            </a:lvl2pPr>
            <a:lvl3pPr marL="1371600" marR="0" lvl="2" indent="-342900" algn="l" rtl="0">
              <a:lnSpc>
                <a:spcPct val="90000"/>
              </a:lnSpc>
              <a:spcBef>
                <a:spcPts val="449"/>
              </a:spcBef>
              <a:spcAft>
                <a:spcPts val="0"/>
              </a:spcAft>
              <a:buClr>
                <a:srgbClr val="3C3C3B"/>
              </a:buClr>
              <a:buSzPts val="1800"/>
              <a:buFont typeface="Arial"/>
              <a:buChar char="•"/>
              <a:defRPr sz="1800" b="0" i="0" u="none" strike="noStrike" cap="none">
                <a:solidFill>
                  <a:srgbClr val="3C3C3B"/>
                </a:solidFill>
                <a:latin typeface="Tahoma"/>
                <a:ea typeface="Tahoma"/>
                <a:cs typeface="Tahoma"/>
                <a:sym typeface="Tahoma"/>
              </a:defRPr>
            </a:lvl3pPr>
            <a:lvl4pPr marL="1828800" marR="0" lvl="3" indent="-331469" algn="l" rtl="0">
              <a:lnSpc>
                <a:spcPct val="90000"/>
              </a:lnSpc>
              <a:spcBef>
                <a:spcPts val="449"/>
              </a:spcBef>
              <a:spcAft>
                <a:spcPts val="0"/>
              </a:spcAft>
              <a:buClr>
                <a:srgbClr val="3C3C3B"/>
              </a:buClr>
              <a:buSzPts val="1620"/>
              <a:buFont typeface="Arial"/>
              <a:buChar char="•"/>
              <a:defRPr sz="1620" b="0" i="0" u="none" strike="noStrike" cap="none">
                <a:solidFill>
                  <a:srgbClr val="3C3C3B"/>
                </a:solidFill>
                <a:latin typeface="Tahoma"/>
                <a:ea typeface="Tahoma"/>
                <a:cs typeface="Tahoma"/>
                <a:sym typeface="Tahoma"/>
              </a:defRPr>
            </a:lvl4pPr>
            <a:lvl5pPr marL="2286000" marR="0" lvl="4" indent="-331470" algn="l" rtl="0">
              <a:lnSpc>
                <a:spcPct val="90000"/>
              </a:lnSpc>
              <a:spcBef>
                <a:spcPts val="449"/>
              </a:spcBef>
              <a:spcAft>
                <a:spcPts val="0"/>
              </a:spcAft>
              <a:buClr>
                <a:srgbClr val="3C3C3B"/>
              </a:buClr>
              <a:buSzPts val="1620"/>
              <a:buFont typeface="Arial"/>
              <a:buChar char="•"/>
              <a:defRPr sz="1620" b="0" i="0" u="none" strike="noStrike" cap="none">
                <a:solidFill>
                  <a:srgbClr val="3C3C3B"/>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86" name="Google Shape;86;p18"/>
          <p:cNvSpPr/>
          <p:nvPr/>
        </p:nvSpPr>
        <p:spPr>
          <a:xfrm>
            <a:off x="254109" y="6261834"/>
            <a:ext cx="35779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hu-HU" sz="900" b="0">
                <a:solidFill>
                  <a:srgbClr val="868686"/>
                </a:solidFill>
                <a:latin typeface="Tahoma"/>
                <a:ea typeface="Tahoma"/>
                <a:cs typeface="Tahoma"/>
                <a:sym typeface="Tahoma"/>
              </a:rPr>
              <a:t>‹#›</a:t>
            </a:fld>
            <a:endParaRPr sz="900" b="0">
              <a:solidFill>
                <a:srgbClr val="868686"/>
              </a:solidFill>
              <a:latin typeface="Tahoma"/>
              <a:ea typeface="Tahoma"/>
              <a:cs typeface="Tahoma"/>
              <a:sym typeface="Tahoma"/>
            </a:endParaRPr>
          </a:p>
        </p:txBody>
      </p:sp>
    </p:spTree>
  </p:cSld>
  <p:clrMapOvr>
    <a:masterClrMapping/>
  </p:clrMapOvr>
  <p:extLst>
    <p:ext uri="{DCECCB84-F9BA-43D5-87BE-67443E8EF086}">
      <p15:sldGuideLst xmlns:p15="http://schemas.microsoft.com/office/powerpoint/2012/main">
        <p15:guide id="1" pos="15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511">
          <p15:clr>
            <a:srgbClr val="F26B43"/>
          </p15:clr>
        </p15:guide>
        <p15:guide id="2" pos="3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p:nvPr/>
        </p:nvSpPr>
        <p:spPr>
          <a:xfrm>
            <a:off x="357510" y="6147250"/>
            <a:ext cx="340990" cy="32400"/>
          </a:xfrm>
          <a:prstGeom prst="rect">
            <a:avLst/>
          </a:prstGeom>
          <a:solidFill>
            <a:srgbClr val="07B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4">
              <a:solidFill>
                <a:srgbClr val="4AABC8"/>
              </a:solidFill>
              <a:latin typeface="Tahoma"/>
              <a:ea typeface="Tahoma"/>
              <a:cs typeface="Tahoma"/>
              <a:sym typeface="Tahoma"/>
            </a:endParaRPr>
          </a:p>
        </p:txBody>
      </p:sp>
      <p:sp>
        <p:nvSpPr>
          <p:cNvPr id="92" name="Google Shape;92;p1"/>
          <p:cNvSpPr txBox="1">
            <a:spLocks noGrp="1"/>
          </p:cNvSpPr>
          <p:nvPr>
            <p:ph type="body" idx="1"/>
          </p:nvPr>
        </p:nvSpPr>
        <p:spPr>
          <a:xfrm>
            <a:off x="-249382" y="2194145"/>
            <a:ext cx="6172725" cy="113315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000"/>
              <a:buFont typeface="Tahoma"/>
              <a:buNone/>
            </a:pPr>
            <a:r>
              <a:rPr lang="hu-HU" sz="3800" dirty="0" smtClean="0"/>
              <a:t>Az EKL</a:t>
            </a:r>
          </a:p>
          <a:p>
            <a:pPr marL="0" lvl="0" indent="0" algn="ctr" rtl="0">
              <a:lnSpc>
                <a:spcPct val="90000"/>
              </a:lnSpc>
              <a:spcBef>
                <a:spcPts val="0"/>
              </a:spcBef>
              <a:spcAft>
                <a:spcPts val="0"/>
              </a:spcAft>
              <a:buClr>
                <a:schemeClr val="dk1"/>
              </a:buClr>
              <a:buSzPts val="4000"/>
              <a:buFont typeface="Tahoma"/>
              <a:buNone/>
            </a:pPr>
            <a:r>
              <a:rPr lang="hu-HU" sz="3800" dirty="0" smtClean="0"/>
              <a:t>SZERVEZETI </a:t>
            </a:r>
            <a:r>
              <a:rPr lang="hu-HU" sz="3800" dirty="0"/>
              <a:t>KULTÚRA </a:t>
            </a:r>
            <a:r>
              <a:rPr lang="hu-HU" sz="3800" dirty="0" smtClean="0"/>
              <a:t>felmérése </a:t>
            </a:r>
            <a:r>
              <a:rPr lang="hu-HU" sz="3800" dirty="0"/>
              <a:t>2022</a:t>
            </a:r>
            <a:endParaRPr sz="3800" dirty="0"/>
          </a:p>
        </p:txBody>
      </p:sp>
      <p:sp>
        <p:nvSpPr>
          <p:cNvPr id="93" name="Google Shape;93;p1"/>
          <p:cNvSpPr txBox="1">
            <a:spLocks noGrp="1"/>
          </p:cNvSpPr>
          <p:nvPr>
            <p:ph type="body" idx="2"/>
          </p:nvPr>
        </p:nvSpPr>
        <p:spPr>
          <a:xfrm>
            <a:off x="0" y="3729082"/>
            <a:ext cx="4474999" cy="42572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3000"/>
              <a:buFont typeface="Tahoma"/>
              <a:buNone/>
            </a:pPr>
            <a:r>
              <a:rPr lang="hu-HU" dirty="0">
                <a:solidFill>
                  <a:srgbClr val="002060"/>
                </a:solidFill>
              </a:rPr>
              <a:t>elemzés</a:t>
            </a:r>
            <a:endParaRPr dirty="0">
              <a:solidFill>
                <a:srgbClr val="002060"/>
              </a:solidFill>
            </a:endParaRPr>
          </a:p>
        </p:txBody>
      </p:sp>
      <p:sp>
        <p:nvSpPr>
          <p:cNvPr id="94" name="Google Shape;94;p1"/>
          <p:cNvSpPr txBox="1">
            <a:spLocks noGrp="1"/>
          </p:cNvSpPr>
          <p:nvPr>
            <p:ph type="body" idx="3"/>
          </p:nvPr>
        </p:nvSpPr>
        <p:spPr>
          <a:xfrm>
            <a:off x="205215" y="5562290"/>
            <a:ext cx="4269784" cy="5849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14042"/>
              </a:buClr>
              <a:buSzPts val="1300"/>
              <a:buFont typeface="Tahoma"/>
              <a:buNone/>
            </a:pPr>
            <a:r>
              <a:rPr lang="hu-HU" sz="1600" b="1" dirty="0">
                <a:solidFill>
                  <a:srgbClr val="002060"/>
                </a:solidFill>
              </a:rPr>
              <a:t>Készítette: </a:t>
            </a:r>
            <a:r>
              <a:rPr lang="hu-HU" sz="1600" b="1" dirty="0" smtClean="0">
                <a:solidFill>
                  <a:srgbClr val="002060"/>
                </a:solidFill>
              </a:rPr>
              <a:t>Perjés Dorottya, Tóth Csilla</a:t>
            </a:r>
            <a:endParaRPr lang="hu-HU" sz="1600" b="1" dirty="0">
              <a:solidFill>
                <a:srgbClr val="002060"/>
              </a:solidFill>
            </a:endParaRPr>
          </a:p>
          <a:p>
            <a:pPr marL="0" lvl="0" indent="0" algn="l" rtl="0">
              <a:lnSpc>
                <a:spcPct val="100000"/>
              </a:lnSpc>
              <a:spcBef>
                <a:spcPts val="0"/>
              </a:spcBef>
              <a:spcAft>
                <a:spcPts val="0"/>
              </a:spcAft>
              <a:buClr>
                <a:srgbClr val="414042"/>
              </a:buClr>
              <a:buSzPts val="1300"/>
              <a:buFont typeface="Tahoma"/>
              <a:buNone/>
            </a:pPr>
            <a:endParaRPr sz="1600" b="1" dirty="0">
              <a:solidFill>
                <a:srgbClr val="002060"/>
              </a:solidFill>
            </a:endParaRPr>
          </a:p>
        </p:txBody>
      </p:sp>
      <p:sp>
        <p:nvSpPr>
          <p:cNvPr id="6" name="Google Shape;94;p1"/>
          <p:cNvSpPr txBox="1">
            <a:spLocks/>
          </p:cNvSpPr>
          <p:nvPr/>
        </p:nvSpPr>
        <p:spPr>
          <a:xfrm>
            <a:off x="5043074" y="5527344"/>
            <a:ext cx="3888989" cy="5849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600"/>
              </a:spcBef>
              <a:spcAft>
                <a:spcPts val="0"/>
              </a:spcAft>
              <a:buClr>
                <a:srgbClr val="414042"/>
              </a:buClr>
              <a:buSzPts val="1300"/>
              <a:buFont typeface="Arial"/>
              <a:buNone/>
              <a:defRPr sz="1300" b="0" i="0" u="none" strike="noStrike" cap="none">
                <a:solidFill>
                  <a:srgbClr val="414042"/>
                </a:solidFill>
                <a:latin typeface="Tahoma"/>
                <a:ea typeface="Tahoma"/>
                <a:cs typeface="Tahoma"/>
                <a:sym typeface="Tahoma"/>
              </a:defRPr>
            </a:lvl1pPr>
            <a:lvl2pPr marL="914400" marR="0" lvl="1" indent="-365760" algn="l" rtl="0">
              <a:lnSpc>
                <a:spcPct val="90000"/>
              </a:lnSpc>
              <a:spcBef>
                <a:spcPts val="449"/>
              </a:spcBef>
              <a:spcAft>
                <a:spcPts val="0"/>
              </a:spcAft>
              <a:buClr>
                <a:schemeClr val="dk1"/>
              </a:buClr>
              <a:buSzPts val="2160"/>
              <a:buFont typeface="Arial"/>
              <a:buChar char="•"/>
              <a:defRPr sz="2160" b="0" i="0" u="none" strike="noStrike" cap="none">
                <a:solidFill>
                  <a:schemeClr val="dk1"/>
                </a:solidFill>
                <a:latin typeface="Tahoma"/>
                <a:ea typeface="Tahoma"/>
                <a:cs typeface="Tahoma"/>
                <a:sym typeface="Tahoma"/>
              </a:defRPr>
            </a:lvl2pPr>
            <a:lvl3pPr marL="1371600" marR="0" lvl="2" indent="-342900" algn="l" rtl="0">
              <a:lnSpc>
                <a:spcPct val="90000"/>
              </a:lnSpc>
              <a:spcBef>
                <a:spcPts val="449"/>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3pPr>
            <a:lvl4pPr marL="1828800" marR="0" lvl="3" indent="-331469"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4pPr>
            <a:lvl5pPr marL="2286000" marR="0" lvl="4"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pPr marL="0" indent="0">
              <a:spcBef>
                <a:spcPts val="0"/>
              </a:spcBef>
              <a:buFont typeface="Tahoma"/>
              <a:buNone/>
            </a:pPr>
            <a:r>
              <a:rPr lang="hu-HU" sz="1500" b="1" dirty="0">
                <a:solidFill>
                  <a:srgbClr val="002060"/>
                </a:solidFill>
              </a:rPr>
              <a:t>2023. január 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2"/>
          <p:cNvSpPr txBox="1"/>
          <p:nvPr/>
        </p:nvSpPr>
        <p:spPr>
          <a:xfrm>
            <a:off x="2927684" y="400571"/>
            <a:ext cx="3288632" cy="646331"/>
          </a:xfrm>
          <a:prstGeom prst="rect">
            <a:avLst/>
          </a:prstGeom>
          <a:noFill/>
          <a:ln>
            <a:noFill/>
          </a:ln>
        </p:spPr>
        <p:txBody>
          <a:bodyPr spcFirstLastPara="1" wrap="square" lIns="91425" tIns="45700" rIns="91425" bIns="45700" anchor="t" anchorCtr="0">
            <a:noAutofit/>
          </a:bodyPr>
          <a:lstStyle/>
          <a:p>
            <a:pPr lvl="1">
              <a:buClr>
                <a:schemeClr val="dk1"/>
              </a:buClr>
              <a:buSzPts val="2400"/>
            </a:pPr>
            <a:r>
              <a:rPr lang="hu-HU" sz="3200" dirty="0">
                <a:solidFill>
                  <a:schemeClr val="bg2"/>
                </a:solidFill>
                <a:latin typeface="Tahoma"/>
                <a:ea typeface="Tahoma"/>
                <a:cs typeface="Tahoma"/>
              </a:rPr>
              <a:t>Kérdéscsoportok</a:t>
            </a:r>
          </a:p>
        </p:txBody>
      </p:sp>
      <p:sp>
        <p:nvSpPr>
          <p:cNvPr id="3" name="Téglalap 2"/>
          <p:cNvSpPr/>
          <p:nvPr/>
        </p:nvSpPr>
        <p:spPr>
          <a:xfrm>
            <a:off x="1031551" y="892154"/>
            <a:ext cx="6379902" cy="646331"/>
          </a:xfrm>
          <a:prstGeom prst="rect">
            <a:avLst/>
          </a:prstGeom>
        </p:spPr>
        <p:txBody>
          <a:bodyPr wrap="square">
            <a:spAutoFit/>
          </a:bodyPr>
          <a:lstStyle/>
          <a:p>
            <a:pPr marL="457200" lvl="2" algn="ctr">
              <a:buClr>
                <a:schemeClr val="dk1"/>
              </a:buClr>
              <a:buSzPts val="2400"/>
            </a:pPr>
            <a:r>
              <a:rPr lang="hu-HU" sz="3600" dirty="0">
                <a:solidFill>
                  <a:schemeClr val="dk1"/>
                </a:solidFill>
                <a:latin typeface="Tahoma"/>
                <a:ea typeface="Tahoma"/>
                <a:cs typeface="Tahoma"/>
              </a:rPr>
              <a:t>A </a:t>
            </a:r>
            <a:r>
              <a:rPr lang="hu-HU" sz="3200" dirty="0">
                <a:solidFill>
                  <a:schemeClr val="dk1"/>
                </a:solidFill>
                <a:latin typeface="Tahoma"/>
                <a:ea typeface="Tahoma"/>
                <a:cs typeface="Tahoma"/>
              </a:rPr>
              <a:t>könyvtári</a:t>
            </a:r>
            <a:r>
              <a:rPr lang="hu-HU" sz="3600" dirty="0">
                <a:solidFill>
                  <a:schemeClr val="dk1"/>
                </a:solidFill>
                <a:latin typeface="Tahoma"/>
                <a:ea typeface="Tahoma"/>
                <a:cs typeface="Tahoma"/>
              </a:rPr>
              <a:t> </a:t>
            </a:r>
            <a:r>
              <a:rPr lang="hu-HU" sz="3200" dirty="0">
                <a:solidFill>
                  <a:schemeClr val="dk1"/>
                </a:solidFill>
                <a:latin typeface="Tahoma"/>
                <a:ea typeface="Tahoma"/>
                <a:cs typeface="Tahoma"/>
              </a:rPr>
              <a:t>hálózat</a:t>
            </a:r>
            <a:r>
              <a:rPr lang="hu-HU" sz="3600" dirty="0">
                <a:solidFill>
                  <a:schemeClr val="dk1"/>
                </a:solidFill>
                <a:latin typeface="Tahoma"/>
                <a:ea typeface="Tahoma"/>
                <a:cs typeface="Tahoma"/>
              </a:rPr>
              <a:t> működése</a:t>
            </a:r>
          </a:p>
        </p:txBody>
      </p:sp>
      <p:sp>
        <p:nvSpPr>
          <p:cNvPr id="2" name="Szövegdoboz 1">
            <a:extLst>
              <a:ext uri="{FF2B5EF4-FFF2-40B4-BE49-F238E27FC236}">
                <a16:creationId xmlns:a16="http://schemas.microsoft.com/office/drawing/2014/main" id="{7F5AD92E-26EC-9175-1332-D19F6C9215B0}"/>
              </a:ext>
            </a:extLst>
          </p:cNvPr>
          <p:cNvSpPr txBox="1"/>
          <p:nvPr/>
        </p:nvSpPr>
        <p:spPr>
          <a:xfrm>
            <a:off x="441158" y="1726162"/>
            <a:ext cx="8261684" cy="4478149"/>
          </a:xfrm>
          <a:prstGeom prst="rect">
            <a:avLst/>
          </a:prstGeom>
          <a:noFill/>
        </p:spPr>
        <p:txBody>
          <a:bodyPr wrap="square">
            <a:spAutoFit/>
          </a:bodyPr>
          <a:lstStyle/>
          <a:p>
            <a:pPr marL="342900" lvl="0" indent="-342900" algn="just">
              <a:lnSpc>
                <a:spcPct val="150000"/>
              </a:lnSpc>
              <a:spcAft>
                <a:spcPts val="1800"/>
              </a:spcAft>
              <a:buFont typeface="Wingdings" panose="05000000000000000000" pitchFamily="2" charset="2"/>
              <a:buChar char=""/>
            </a:pPr>
            <a:r>
              <a:rPr lang="hu-HU"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A teljesítmény és a bérezés aránya, valamint az előmenetel és munka teljesítmény függvénye fele-fele részt kapta az „Igen, egyetértek” és az „Igen, részben egyetértek” választ, valamint kisebb részben – 3 és 2 munkatárs válasza a „Nem, nem értek egyet” volt.</a:t>
            </a:r>
          </a:p>
          <a:p>
            <a:pPr marL="342900" lvl="0" indent="-342900" algn="just">
              <a:lnSpc>
                <a:spcPct val="150000"/>
              </a:lnSpc>
              <a:spcAft>
                <a:spcPts val="1800"/>
              </a:spcAft>
              <a:buFont typeface="Wingdings" panose="05000000000000000000" pitchFamily="2" charset="2"/>
              <a:buChar char=""/>
            </a:pPr>
            <a:r>
              <a:rPr lang="hu-HU"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A munkatársak nagyobb részt úgy érzik, hogy lehetőségük van problémafelvetésre és megoldásra is, kisebb arányban csak részben érzik ezt, kis részben nem értenek ezzel egyet. a konfliktushelyzetek mindenki által elfogadható módon történő kezelésével nagyobb arányban csak részben értenek egyet, kisebb arányban egyetértenek, és 5 esetben nem értenek ezzel </a:t>
            </a:r>
            <a:r>
              <a:rPr lang="hu-HU" sz="1800" dirty="0" smtClean="0">
                <a:solidFill>
                  <a:srgbClr val="002060"/>
                </a:solidFill>
                <a:effectLst/>
                <a:latin typeface="Tahoma" panose="020B0604030504040204" pitchFamily="34" charset="0"/>
                <a:ea typeface="Tahoma" panose="020B0604030504040204" pitchFamily="34" charset="0"/>
                <a:cs typeface="Tahoma" panose="020B0604030504040204" pitchFamily="34" charset="0"/>
              </a:rPr>
              <a:t>egyet.</a:t>
            </a:r>
            <a:endParaRPr lang="hu-HU" sz="18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40681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2"/>
          <p:cNvSpPr txBox="1"/>
          <p:nvPr/>
        </p:nvSpPr>
        <p:spPr>
          <a:xfrm>
            <a:off x="2927684" y="400571"/>
            <a:ext cx="3288632" cy="646331"/>
          </a:xfrm>
          <a:prstGeom prst="rect">
            <a:avLst/>
          </a:prstGeom>
          <a:noFill/>
          <a:ln>
            <a:noFill/>
          </a:ln>
        </p:spPr>
        <p:txBody>
          <a:bodyPr spcFirstLastPara="1" wrap="square" lIns="91425" tIns="45700" rIns="91425" bIns="45700" anchor="t" anchorCtr="0">
            <a:noAutofit/>
          </a:bodyPr>
          <a:lstStyle/>
          <a:p>
            <a:pPr lvl="1">
              <a:buClr>
                <a:schemeClr val="dk1"/>
              </a:buClr>
              <a:buSzPts val="2400"/>
            </a:pPr>
            <a:r>
              <a:rPr lang="hu-HU" sz="3200" dirty="0">
                <a:solidFill>
                  <a:schemeClr val="bg2"/>
                </a:solidFill>
                <a:latin typeface="Tahoma"/>
                <a:ea typeface="Tahoma"/>
                <a:cs typeface="Tahoma"/>
              </a:rPr>
              <a:t>Kérdéscsoportok</a:t>
            </a:r>
          </a:p>
        </p:txBody>
      </p:sp>
      <p:sp>
        <p:nvSpPr>
          <p:cNvPr id="3" name="Téglalap 2"/>
          <p:cNvSpPr/>
          <p:nvPr/>
        </p:nvSpPr>
        <p:spPr>
          <a:xfrm>
            <a:off x="1031551" y="892154"/>
            <a:ext cx="6379902" cy="646331"/>
          </a:xfrm>
          <a:prstGeom prst="rect">
            <a:avLst/>
          </a:prstGeom>
        </p:spPr>
        <p:txBody>
          <a:bodyPr wrap="square">
            <a:spAutoFit/>
          </a:bodyPr>
          <a:lstStyle/>
          <a:p>
            <a:pPr marL="457200" lvl="2" algn="ctr">
              <a:buClr>
                <a:schemeClr val="dk1"/>
              </a:buClr>
              <a:buSzPts val="2400"/>
            </a:pPr>
            <a:r>
              <a:rPr lang="hu-HU" sz="3600" dirty="0">
                <a:solidFill>
                  <a:schemeClr val="dk1"/>
                </a:solidFill>
                <a:latin typeface="Tahoma"/>
                <a:ea typeface="Tahoma"/>
                <a:cs typeface="Tahoma"/>
              </a:rPr>
              <a:t>A </a:t>
            </a:r>
            <a:r>
              <a:rPr lang="hu-HU" sz="3200" dirty="0">
                <a:solidFill>
                  <a:schemeClr val="dk1"/>
                </a:solidFill>
                <a:latin typeface="Tahoma"/>
                <a:ea typeface="Tahoma"/>
                <a:cs typeface="Tahoma"/>
              </a:rPr>
              <a:t>könyvtári</a:t>
            </a:r>
            <a:r>
              <a:rPr lang="hu-HU" sz="3600" dirty="0">
                <a:solidFill>
                  <a:schemeClr val="dk1"/>
                </a:solidFill>
                <a:latin typeface="Tahoma"/>
                <a:ea typeface="Tahoma"/>
                <a:cs typeface="Tahoma"/>
              </a:rPr>
              <a:t> </a:t>
            </a:r>
            <a:r>
              <a:rPr lang="hu-HU" sz="3200" dirty="0">
                <a:solidFill>
                  <a:schemeClr val="dk1"/>
                </a:solidFill>
                <a:latin typeface="Tahoma"/>
                <a:ea typeface="Tahoma"/>
                <a:cs typeface="Tahoma"/>
              </a:rPr>
              <a:t>hálózat</a:t>
            </a:r>
            <a:r>
              <a:rPr lang="hu-HU" sz="3600" dirty="0">
                <a:solidFill>
                  <a:schemeClr val="dk1"/>
                </a:solidFill>
                <a:latin typeface="Tahoma"/>
                <a:ea typeface="Tahoma"/>
                <a:cs typeface="Tahoma"/>
              </a:rPr>
              <a:t> működése</a:t>
            </a:r>
          </a:p>
        </p:txBody>
      </p:sp>
      <p:sp>
        <p:nvSpPr>
          <p:cNvPr id="2" name="Szövegdoboz 1">
            <a:extLst>
              <a:ext uri="{FF2B5EF4-FFF2-40B4-BE49-F238E27FC236}">
                <a16:creationId xmlns:a16="http://schemas.microsoft.com/office/drawing/2014/main" id="{7F5AD92E-26EC-9175-1332-D19F6C9215B0}"/>
              </a:ext>
            </a:extLst>
          </p:cNvPr>
          <p:cNvSpPr txBox="1"/>
          <p:nvPr/>
        </p:nvSpPr>
        <p:spPr>
          <a:xfrm>
            <a:off x="441158" y="1726162"/>
            <a:ext cx="8261684" cy="1754326"/>
          </a:xfrm>
          <a:prstGeom prst="rect">
            <a:avLst/>
          </a:prstGeom>
          <a:noFill/>
        </p:spPr>
        <p:txBody>
          <a:bodyPr wrap="square">
            <a:spAutoFit/>
          </a:bodyPr>
          <a:lstStyle/>
          <a:p>
            <a:pPr marL="342900" lvl="0" indent="-342900" algn="just">
              <a:lnSpc>
                <a:spcPct val="150000"/>
              </a:lnSpc>
              <a:spcAft>
                <a:spcPts val="1800"/>
              </a:spcAft>
              <a:buFont typeface="Wingdings" panose="05000000000000000000" pitchFamily="2" charset="2"/>
              <a:buChar char=""/>
            </a:pP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Az EKL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munkatársai</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nagyobb</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részben</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ajánlják</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ismerőseiknek</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az</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EKL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szolgáltatásait</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szívesen</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járnak</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be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dolgozni</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és</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ajánlanák</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az</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EKL-t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munkahelynek</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Kisebb</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arányban</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csak</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részben</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értenek</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egyet</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vagy</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nem</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értenek</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egyet</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az</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állításokkal</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a:t>
            </a:r>
            <a:endParaRPr lang="hu-HU" sz="18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2356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2"/>
          <p:cNvSpPr txBox="1"/>
          <p:nvPr/>
        </p:nvSpPr>
        <p:spPr>
          <a:xfrm>
            <a:off x="2929665" y="442613"/>
            <a:ext cx="3275706" cy="550689"/>
          </a:xfrm>
          <a:prstGeom prst="rect">
            <a:avLst/>
          </a:prstGeom>
          <a:noFill/>
          <a:ln>
            <a:noFill/>
          </a:ln>
        </p:spPr>
        <p:txBody>
          <a:bodyPr spcFirstLastPara="1" wrap="square" lIns="91425" tIns="45700" rIns="91425" bIns="45700" anchor="t" anchorCtr="0">
            <a:noAutofit/>
          </a:bodyPr>
          <a:lstStyle/>
          <a:p>
            <a:pPr lvl="1">
              <a:buClr>
                <a:schemeClr val="dk1"/>
              </a:buClr>
              <a:buSzPts val="2400"/>
            </a:pPr>
            <a:r>
              <a:rPr lang="hu-HU" sz="3200" dirty="0">
                <a:solidFill>
                  <a:schemeClr val="bg2"/>
                </a:solidFill>
                <a:latin typeface="Tahoma"/>
                <a:ea typeface="Tahoma"/>
                <a:cs typeface="Tahoma"/>
              </a:rPr>
              <a:t>Kérdéscsoportok</a:t>
            </a:r>
          </a:p>
        </p:txBody>
      </p:sp>
      <p:sp>
        <p:nvSpPr>
          <p:cNvPr id="3" name="Téglalap 2"/>
          <p:cNvSpPr/>
          <p:nvPr/>
        </p:nvSpPr>
        <p:spPr>
          <a:xfrm>
            <a:off x="2454442" y="998279"/>
            <a:ext cx="3596549" cy="584775"/>
          </a:xfrm>
          <a:prstGeom prst="rect">
            <a:avLst/>
          </a:prstGeom>
        </p:spPr>
        <p:txBody>
          <a:bodyPr wrap="square">
            <a:spAutoFit/>
          </a:bodyPr>
          <a:lstStyle/>
          <a:p>
            <a:pPr marL="457200" lvl="2" algn="ctr">
              <a:buClr>
                <a:schemeClr val="dk1"/>
              </a:buClr>
              <a:buSzPts val="2400"/>
            </a:pPr>
            <a:r>
              <a:rPr lang="hu-HU" sz="3200" dirty="0">
                <a:solidFill>
                  <a:schemeClr val="dk1"/>
                </a:solidFill>
                <a:latin typeface="Tahoma"/>
                <a:ea typeface="Tahoma"/>
                <a:cs typeface="Tahoma"/>
              </a:rPr>
              <a:t>Munkacsoportok</a:t>
            </a:r>
          </a:p>
        </p:txBody>
      </p:sp>
      <p:pic>
        <p:nvPicPr>
          <p:cNvPr id="4100" name="Picture 4" descr="Űrlapok-válaszdiagram. Kérdés címe: 5. Munkacsoportok - A munkacsoportokra vonatkozó kérdések. Projektcsoport – munkacsoport tagja e? (Projektcsoport-munkacsoport: minden olyan csoportmunkára, projektmunkára vonatkozik, melyben min. 2 fő dolgozik együtt.)  . Válaszok száma: 25 válasz.">
            <a:extLst>
              <a:ext uri="{FF2B5EF4-FFF2-40B4-BE49-F238E27FC236}">
                <a16:creationId xmlns:a16="http://schemas.microsoft.com/office/drawing/2014/main" id="{C0A247AB-0B50-AD3F-91F6-DC07FD766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3053"/>
            <a:ext cx="9144000" cy="427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945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2"/>
          <p:cNvSpPr txBox="1"/>
          <p:nvPr/>
        </p:nvSpPr>
        <p:spPr>
          <a:xfrm>
            <a:off x="2836336" y="495023"/>
            <a:ext cx="3484253" cy="550689"/>
          </a:xfrm>
          <a:prstGeom prst="rect">
            <a:avLst/>
          </a:prstGeom>
          <a:noFill/>
          <a:ln>
            <a:noFill/>
          </a:ln>
        </p:spPr>
        <p:txBody>
          <a:bodyPr spcFirstLastPara="1" wrap="square" lIns="91425" tIns="45700" rIns="91425" bIns="45700" anchor="t" anchorCtr="0">
            <a:noAutofit/>
          </a:bodyPr>
          <a:lstStyle/>
          <a:p>
            <a:pPr lvl="1">
              <a:buClr>
                <a:schemeClr val="dk1"/>
              </a:buClr>
              <a:buSzPts val="2400"/>
            </a:pPr>
            <a:r>
              <a:rPr lang="hu-HU" sz="3200" dirty="0">
                <a:solidFill>
                  <a:schemeClr val="bg2"/>
                </a:solidFill>
                <a:latin typeface="Tahoma"/>
                <a:ea typeface="Tahoma"/>
                <a:cs typeface="Tahoma"/>
              </a:rPr>
              <a:t>Kérdéscsoportok</a:t>
            </a:r>
          </a:p>
        </p:txBody>
      </p:sp>
      <p:sp>
        <p:nvSpPr>
          <p:cNvPr id="3" name="Téglalap 2"/>
          <p:cNvSpPr/>
          <p:nvPr/>
        </p:nvSpPr>
        <p:spPr>
          <a:xfrm>
            <a:off x="152400" y="1045712"/>
            <a:ext cx="8830237" cy="584775"/>
          </a:xfrm>
          <a:prstGeom prst="rect">
            <a:avLst/>
          </a:prstGeom>
        </p:spPr>
        <p:txBody>
          <a:bodyPr wrap="square">
            <a:spAutoFit/>
          </a:bodyPr>
          <a:lstStyle/>
          <a:p>
            <a:pPr marL="457200" lvl="2" algn="ctr">
              <a:buClr>
                <a:schemeClr val="dk1"/>
              </a:buClr>
              <a:buSzPts val="2400"/>
            </a:pPr>
            <a:r>
              <a:rPr lang="hu-HU" sz="3200" dirty="0">
                <a:solidFill>
                  <a:schemeClr val="dk1"/>
                </a:solidFill>
                <a:latin typeface="Tahoma"/>
                <a:ea typeface="Tahoma"/>
                <a:cs typeface="Tahoma"/>
              </a:rPr>
              <a:t>Egyéb észrevételek, vélemények, javaslatok</a:t>
            </a:r>
          </a:p>
        </p:txBody>
      </p:sp>
      <p:sp>
        <p:nvSpPr>
          <p:cNvPr id="4" name="Szövegdoboz 3">
            <a:extLst>
              <a:ext uri="{FF2B5EF4-FFF2-40B4-BE49-F238E27FC236}">
                <a16:creationId xmlns:a16="http://schemas.microsoft.com/office/drawing/2014/main" id="{DAB5CB55-794E-FFA1-C239-F5D3BCE8EBE3}"/>
              </a:ext>
            </a:extLst>
          </p:cNvPr>
          <p:cNvSpPr txBox="1"/>
          <p:nvPr/>
        </p:nvSpPr>
        <p:spPr>
          <a:xfrm>
            <a:off x="239543" y="1630487"/>
            <a:ext cx="8677837" cy="4924425"/>
          </a:xfrm>
          <a:prstGeom prst="rect">
            <a:avLst/>
          </a:prstGeom>
          <a:noFill/>
        </p:spPr>
        <p:txBody>
          <a:bodyPr wrap="square">
            <a:spAutoFit/>
          </a:bodyPr>
          <a:lstStyle/>
          <a:p>
            <a:pPr>
              <a:lnSpc>
                <a:spcPct val="150000"/>
              </a:lnSpc>
            </a:pPr>
            <a:r>
              <a:rPr lang="hu-HU" sz="2200" dirty="0" smtClean="0">
                <a:solidFill>
                  <a:srgbClr val="002060"/>
                </a:solidFill>
                <a:effectLst/>
                <a:latin typeface="Tahoma" panose="020B0604030504040204" pitchFamily="34" charset="0"/>
                <a:ea typeface="Tahoma" panose="020B0604030504040204" pitchFamily="34" charset="0"/>
                <a:cs typeface="Tahoma" panose="020B0604030504040204" pitchFamily="34" charset="0"/>
              </a:rPr>
              <a:t>A </a:t>
            </a:r>
            <a:r>
              <a:rPr lang="hu-HU" sz="2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válaszok alapján a munkatársak nagy része úgy érzi, hogy a szervezeti kultúra változott és fejlődött, a célokhoz igazodott az elmúlt években. </a:t>
            </a:r>
            <a:endParaRPr lang="hu-HU" sz="22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lvl="0" algn="r">
              <a:lnSpc>
                <a:spcPct val="150000"/>
              </a:lnSpc>
            </a:pPr>
            <a:r>
              <a:rPr lang="hu-HU"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Csoportmunka, pontos projektleírások fontossága több helyen megjelenik – kiemelve az önkéntes alapú, kisebb csoportokban való fejlődést, és van akinek semmi információja </a:t>
            </a:r>
            <a:r>
              <a:rPr lang="hu-HU" sz="2200" dirty="0">
                <a:solidFill>
                  <a:schemeClr val="tx1"/>
                </a:solidFill>
                <a:latin typeface="Tahoma" panose="020B0604030504040204" pitchFamily="34" charset="0"/>
                <a:ea typeface="Tahoma" panose="020B0604030504040204" pitchFamily="34" charset="0"/>
                <a:cs typeface="Tahoma" panose="020B0604030504040204" pitchFamily="34" charset="0"/>
              </a:rPr>
              <a:t>nincs </a:t>
            </a:r>
            <a:r>
              <a:rPr lang="hu-HU"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a csoportokról.</a:t>
            </a:r>
            <a:endParaRPr lang="hu-HU"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u-HU" sz="2200" dirty="0">
                <a:solidFill>
                  <a:srgbClr val="002060"/>
                </a:solidFill>
                <a:latin typeface="Tahoma" panose="020B0604030504040204" pitchFamily="34" charset="0"/>
                <a:ea typeface="Tahoma" panose="020B0604030504040204" pitchFamily="34" charset="0"/>
                <a:cs typeface="Tahoma" panose="020B0604030504040204" pitchFamily="34" charset="0"/>
              </a:rPr>
              <a:t>Megjelenik, hogy a kari könyvtárakkal egyre szorosabb a kapcsolat, de az is, hogy a kommunikációra </a:t>
            </a:r>
            <a:r>
              <a:rPr lang="hu-HU" sz="2200" dirty="0" smtClean="0">
                <a:solidFill>
                  <a:srgbClr val="002060"/>
                </a:solidFill>
                <a:latin typeface="Tahoma" panose="020B0604030504040204" pitchFamily="34" charset="0"/>
                <a:ea typeface="Tahoma" panose="020B0604030504040204" pitchFamily="34" charset="0"/>
                <a:cs typeface="Tahoma" panose="020B0604030504040204" pitchFamily="34" charset="0"/>
              </a:rPr>
              <a:t>jobban oda </a:t>
            </a:r>
            <a:r>
              <a:rPr lang="hu-HU" sz="2200" dirty="0">
                <a:solidFill>
                  <a:srgbClr val="002060"/>
                </a:solidFill>
                <a:latin typeface="Tahoma" panose="020B0604030504040204" pitchFamily="34" charset="0"/>
                <a:ea typeface="Tahoma" panose="020B0604030504040204" pitchFamily="34" charset="0"/>
                <a:cs typeface="Tahoma" panose="020B0604030504040204" pitchFamily="34" charset="0"/>
              </a:rPr>
              <a:t>kell figyelni</a:t>
            </a:r>
            <a:r>
              <a:rPr lang="hu-HU" sz="2200"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hu-HU" sz="2200" dirty="0" smtClean="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algn="r">
              <a:lnSpc>
                <a:spcPct val="150000"/>
              </a:lnSpc>
            </a:pPr>
            <a:r>
              <a:rPr lang="hu-HU" sz="2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Több közös program igénye is felmerült.</a:t>
            </a:r>
          </a:p>
          <a:p>
            <a:endParaRPr lang="hu-HU" dirty="0"/>
          </a:p>
        </p:txBody>
      </p:sp>
    </p:spTree>
    <p:extLst>
      <p:ext uri="{BB962C8B-B14F-4D97-AF65-F5344CB8AC3E}">
        <p14:creationId xmlns:p14="http://schemas.microsoft.com/office/powerpoint/2010/main" val="85186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2"/>
          <p:cNvSpPr txBox="1"/>
          <p:nvPr/>
        </p:nvSpPr>
        <p:spPr>
          <a:xfrm>
            <a:off x="3501354" y="219678"/>
            <a:ext cx="3484253" cy="550689"/>
          </a:xfrm>
          <a:prstGeom prst="rect">
            <a:avLst/>
          </a:prstGeom>
          <a:noFill/>
          <a:ln>
            <a:noFill/>
          </a:ln>
        </p:spPr>
        <p:txBody>
          <a:bodyPr spcFirstLastPara="1" wrap="square" lIns="91425" tIns="45700" rIns="91425" bIns="45700" anchor="t" anchorCtr="0">
            <a:noAutofit/>
          </a:bodyPr>
          <a:lstStyle/>
          <a:p>
            <a:pPr lvl="1">
              <a:buClr>
                <a:schemeClr val="dk1"/>
              </a:buClr>
              <a:buSzPts val="2400"/>
            </a:pPr>
            <a:r>
              <a:rPr lang="hu-HU" sz="3200" dirty="0">
                <a:solidFill>
                  <a:schemeClr val="bg2"/>
                </a:solidFill>
                <a:latin typeface="Tahoma"/>
                <a:ea typeface="Tahoma"/>
                <a:cs typeface="Tahoma"/>
              </a:rPr>
              <a:t>Kérdéscsoportok</a:t>
            </a:r>
          </a:p>
        </p:txBody>
      </p:sp>
      <p:sp>
        <p:nvSpPr>
          <p:cNvPr id="3" name="Téglalap 2"/>
          <p:cNvSpPr/>
          <p:nvPr/>
        </p:nvSpPr>
        <p:spPr>
          <a:xfrm>
            <a:off x="176732" y="890996"/>
            <a:ext cx="8830237" cy="584775"/>
          </a:xfrm>
          <a:prstGeom prst="rect">
            <a:avLst/>
          </a:prstGeom>
        </p:spPr>
        <p:txBody>
          <a:bodyPr wrap="square">
            <a:spAutoFit/>
          </a:bodyPr>
          <a:lstStyle/>
          <a:p>
            <a:pPr marL="457200" lvl="2" algn="ctr">
              <a:buClr>
                <a:schemeClr val="dk1"/>
              </a:buClr>
              <a:buSzPts val="2400"/>
            </a:pPr>
            <a:r>
              <a:rPr lang="hu-HU" sz="3200" dirty="0">
                <a:solidFill>
                  <a:schemeClr val="dk1"/>
                </a:solidFill>
                <a:latin typeface="Tahoma"/>
                <a:ea typeface="Tahoma"/>
                <a:cs typeface="Tahoma"/>
              </a:rPr>
              <a:t>Egyéb észrevételek, vélemények, javaslatok</a:t>
            </a:r>
          </a:p>
        </p:txBody>
      </p:sp>
      <p:sp>
        <p:nvSpPr>
          <p:cNvPr id="4" name="Szövegdoboz 3">
            <a:extLst>
              <a:ext uri="{FF2B5EF4-FFF2-40B4-BE49-F238E27FC236}">
                <a16:creationId xmlns:a16="http://schemas.microsoft.com/office/drawing/2014/main" id="{DAB5CB55-794E-FFA1-C239-F5D3BCE8EBE3}"/>
              </a:ext>
            </a:extLst>
          </p:cNvPr>
          <p:cNvSpPr txBox="1"/>
          <p:nvPr/>
        </p:nvSpPr>
        <p:spPr>
          <a:xfrm>
            <a:off x="239543" y="1596401"/>
            <a:ext cx="8677837" cy="4809009"/>
          </a:xfrm>
          <a:prstGeom prst="rect">
            <a:avLst/>
          </a:prstGeom>
          <a:noFill/>
        </p:spPr>
        <p:txBody>
          <a:bodyPr wrap="square">
            <a:spAutoFit/>
          </a:bodyPr>
          <a:lstStyle/>
          <a:p>
            <a:pPr lvl="0">
              <a:lnSpc>
                <a:spcPts val="2700"/>
              </a:lnSpc>
            </a:pPr>
            <a:r>
              <a:rPr lang="hu-HU" sz="1800" i="1" dirty="0" smtClean="0">
                <a:solidFill>
                  <a:srgbClr val="002060"/>
                </a:solidFill>
                <a:latin typeface="Tahoma" panose="020B0604030504040204" pitchFamily="34" charset="0"/>
                <a:ea typeface="Tahoma" panose="020B0604030504040204" pitchFamily="34" charset="0"/>
                <a:cs typeface="Tahoma" panose="020B0604030504040204" pitchFamily="34" charset="0"/>
              </a:rPr>
              <a:t>„Köszönöm</a:t>
            </a:r>
            <a:r>
              <a:rPr lang="hu-HU" sz="1800" i="1" dirty="0">
                <a:solidFill>
                  <a:srgbClr val="002060"/>
                </a:solidFill>
                <a:latin typeface="Tahoma" panose="020B0604030504040204" pitchFamily="34" charset="0"/>
                <a:ea typeface="Tahoma" panose="020B0604030504040204" pitchFamily="34" charset="0"/>
                <a:cs typeface="Tahoma" panose="020B0604030504040204" pitchFamily="34" charset="0"/>
              </a:rPr>
              <a:t>, hogy a EKL tagja lehetek. Remek csapat vagyunk. Fejlődjünk tovább közösen és érjük el a kitűzött célokat, miközben annyi tervet valósítunk meg, amennyit csak tudunk</a:t>
            </a:r>
            <a:r>
              <a:rPr lang="hu-HU" sz="1800" i="1"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hu-HU" sz="600" i="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r">
              <a:lnSpc>
                <a:spcPts val="2700"/>
              </a:lnSpc>
            </a:pPr>
            <a:r>
              <a:rPr lang="hu-HU" sz="1800" i="1" dirty="0" smtClean="0">
                <a:solidFill>
                  <a:schemeClr val="tx1"/>
                </a:solidFill>
                <a:latin typeface="Tahoma" panose="020B0604030504040204" pitchFamily="34" charset="0"/>
                <a:ea typeface="Tahoma" panose="020B0604030504040204" pitchFamily="34" charset="0"/>
                <a:cs typeface="Tahoma" panose="020B0604030504040204" pitchFamily="34" charset="0"/>
              </a:rPr>
              <a:t>„Én </a:t>
            </a:r>
            <a:r>
              <a:rPr lang="hu-HU" sz="1800" i="1" dirty="0">
                <a:solidFill>
                  <a:schemeClr val="tx1"/>
                </a:solidFill>
                <a:latin typeface="Tahoma" panose="020B0604030504040204" pitchFamily="34" charset="0"/>
                <a:ea typeface="Tahoma" panose="020B0604030504040204" pitchFamily="34" charset="0"/>
                <a:cs typeface="Tahoma" panose="020B0604030504040204" pitchFamily="34" charset="0"/>
              </a:rPr>
              <a:t>úgy látom, hogy a 2020-as évhez képest sokat változott pozitív irányba a csapatmunka. A célok mindenki számára világosak és a kommunikáció is sokkal hatékonyabb, mint 2 éve</a:t>
            </a:r>
            <a:r>
              <a:rPr lang="hu-HU" sz="1800" i="1"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lvl="0">
              <a:lnSpc>
                <a:spcPts val="2700"/>
              </a:lnSpc>
            </a:pPr>
            <a:r>
              <a:rPr lang="hu-HU" sz="1800" i="1" dirty="0" smtClean="0">
                <a:solidFill>
                  <a:srgbClr val="002060"/>
                </a:solidFill>
                <a:latin typeface="Tahoma" panose="020B0604030504040204" pitchFamily="34" charset="0"/>
                <a:ea typeface="Tahoma" panose="020B0604030504040204" pitchFamily="34" charset="0"/>
                <a:cs typeface="Tahoma" panose="020B0604030504040204" pitchFamily="34" charset="0"/>
              </a:rPr>
              <a:t>„Nagyon </a:t>
            </a:r>
            <a:r>
              <a:rPr lang="hu-HU" sz="1800" i="1" dirty="0">
                <a:solidFill>
                  <a:srgbClr val="002060"/>
                </a:solidFill>
                <a:latin typeface="Tahoma" panose="020B0604030504040204" pitchFamily="34" charset="0"/>
                <a:ea typeface="Tahoma" panose="020B0604030504040204" pitchFamily="34" charset="0"/>
                <a:cs typeface="Tahoma" panose="020B0604030504040204" pitchFamily="34" charset="0"/>
              </a:rPr>
              <a:t>szeretem, hogy nálunk a rugalmas és empatikus szemléletmód, hozzáállás jellemző. Meghallgatjuk egymást, figyelünk egymásra. Ha az adott feladat elvégzése problémába ütközik, kérhetünk segítséget, át lehet szervezni, lehet változtatni, nincsenek merev szabályok, nehezen megoldható kötelezettségek. Emellett mindenki pontosan tudja, hogy mi a feladata, de azt is tudja, hogy ha szükséges, bizalommal fordulhat a másikhoz</a:t>
            </a:r>
            <a:r>
              <a:rPr lang="hu-HU" sz="1800" i="1"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hu-HU" sz="1000" i="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lvl="0" algn="r">
              <a:lnSpc>
                <a:spcPts val="2700"/>
              </a:lnSpc>
            </a:pPr>
            <a:r>
              <a:rPr lang="hu-HU" sz="1800" i="1" dirty="0" smtClean="0">
                <a:solidFill>
                  <a:schemeClr val="tx1"/>
                </a:solidFill>
                <a:latin typeface="Tahoma" panose="020B0604030504040204" pitchFamily="34" charset="0"/>
                <a:ea typeface="Tahoma" panose="020B0604030504040204" pitchFamily="34" charset="0"/>
                <a:cs typeface="Tahoma" panose="020B0604030504040204" pitchFamily="34" charset="0"/>
              </a:rPr>
              <a:t>„Nem </a:t>
            </a:r>
            <a:r>
              <a:rPr lang="hu-HU" sz="1800" i="1" dirty="0">
                <a:solidFill>
                  <a:schemeClr val="tx1"/>
                </a:solidFill>
                <a:latin typeface="Tahoma" panose="020B0604030504040204" pitchFamily="34" charset="0"/>
                <a:ea typeface="Tahoma" panose="020B0604030504040204" pitchFamily="34" charset="0"/>
                <a:cs typeface="Tahoma" panose="020B0604030504040204" pitchFamily="34" charset="0"/>
              </a:rPr>
              <a:t>vagyok tagja munkacsoportnak</a:t>
            </a:r>
            <a:r>
              <a:rPr lang="hu-HU" sz="1800" i="1"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hu-HU" sz="1800" i="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hu-HU" dirty="0"/>
          </a:p>
        </p:txBody>
      </p:sp>
    </p:spTree>
    <p:extLst>
      <p:ext uri="{BB962C8B-B14F-4D97-AF65-F5344CB8AC3E}">
        <p14:creationId xmlns:p14="http://schemas.microsoft.com/office/powerpoint/2010/main" val="2677008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2"/>
          <p:cNvSpPr txBox="1"/>
          <p:nvPr/>
        </p:nvSpPr>
        <p:spPr>
          <a:xfrm>
            <a:off x="2825391" y="406312"/>
            <a:ext cx="3484253" cy="550689"/>
          </a:xfrm>
          <a:prstGeom prst="rect">
            <a:avLst/>
          </a:prstGeom>
          <a:noFill/>
          <a:ln>
            <a:noFill/>
          </a:ln>
        </p:spPr>
        <p:txBody>
          <a:bodyPr spcFirstLastPara="1" wrap="square" lIns="91425" tIns="45700" rIns="91425" bIns="45700" anchor="t" anchorCtr="0">
            <a:noAutofit/>
          </a:bodyPr>
          <a:lstStyle/>
          <a:p>
            <a:pPr lvl="1">
              <a:buClr>
                <a:schemeClr val="dk1"/>
              </a:buClr>
              <a:buSzPts val="2400"/>
            </a:pPr>
            <a:r>
              <a:rPr lang="hu-HU" sz="3200" dirty="0">
                <a:solidFill>
                  <a:schemeClr val="bg2"/>
                </a:solidFill>
                <a:latin typeface="Tahoma"/>
                <a:ea typeface="Tahoma"/>
                <a:cs typeface="Tahoma"/>
              </a:rPr>
              <a:t>Kérdéscsoportok</a:t>
            </a:r>
          </a:p>
        </p:txBody>
      </p:sp>
      <p:sp>
        <p:nvSpPr>
          <p:cNvPr id="3" name="Téglalap 2"/>
          <p:cNvSpPr/>
          <p:nvPr/>
        </p:nvSpPr>
        <p:spPr>
          <a:xfrm>
            <a:off x="152400" y="957001"/>
            <a:ext cx="8830237" cy="584775"/>
          </a:xfrm>
          <a:prstGeom prst="rect">
            <a:avLst/>
          </a:prstGeom>
        </p:spPr>
        <p:txBody>
          <a:bodyPr wrap="square">
            <a:spAutoFit/>
          </a:bodyPr>
          <a:lstStyle/>
          <a:p>
            <a:pPr marL="457200" lvl="2" algn="ctr">
              <a:buClr>
                <a:schemeClr val="dk1"/>
              </a:buClr>
              <a:buSzPts val="2400"/>
            </a:pPr>
            <a:r>
              <a:rPr lang="hu-HU" sz="3200" dirty="0">
                <a:solidFill>
                  <a:schemeClr val="dk1"/>
                </a:solidFill>
                <a:latin typeface="Tahoma"/>
                <a:ea typeface="Tahoma"/>
                <a:cs typeface="Tahoma"/>
              </a:rPr>
              <a:t>Egyéb észrevételek, vélemények, javaslatok</a:t>
            </a:r>
          </a:p>
        </p:txBody>
      </p:sp>
      <p:sp>
        <p:nvSpPr>
          <p:cNvPr id="4" name="Szövegdoboz 3">
            <a:extLst>
              <a:ext uri="{FF2B5EF4-FFF2-40B4-BE49-F238E27FC236}">
                <a16:creationId xmlns:a16="http://schemas.microsoft.com/office/drawing/2014/main" id="{DAB5CB55-794E-FFA1-C239-F5D3BCE8EBE3}"/>
              </a:ext>
            </a:extLst>
          </p:cNvPr>
          <p:cNvSpPr txBox="1"/>
          <p:nvPr/>
        </p:nvSpPr>
        <p:spPr>
          <a:xfrm>
            <a:off x="265680" y="1656705"/>
            <a:ext cx="8603673" cy="4847481"/>
          </a:xfrm>
          <a:prstGeom prst="rect">
            <a:avLst/>
          </a:prstGeom>
          <a:noFill/>
        </p:spPr>
        <p:txBody>
          <a:bodyPr wrap="square">
            <a:spAutoFit/>
          </a:bodyPr>
          <a:lstStyle/>
          <a:p>
            <a:pPr lvl="0">
              <a:lnSpc>
                <a:spcPts val="2700"/>
              </a:lnSpc>
              <a:spcAft>
                <a:spcPts val="1000"/>
              </a:spcAft>
            </a:pPr>
            <a:r>
              <a:rPr lang="hu-HU" sz="2000" i="1" dirty="0" smtClean="0">
                <a:solidFill>
                  <a:srgbClr val="002060"/>
                </a:solidFill>
                <a:effectLst/>
                <a:latin typeface="Tahoma" panose="020B0604030504040204" pitchFamily="34" charset="0"/>
                <a:ea typeface="Tahoma" panose="020B0604030504040204" pitchFamily="34" charset="0"/>
                <a:cs typeface="Tahoma" panose="020B0604030504040204" pitchFamily="34" charset="0"/>
              </a:rPr>
              <a:t>„Több kommunikációra </a:t>
            </a:r>
            <a:r>
              <a:rPr lang="hu-HU" sz="2000" i="1" dirty="0">
                <a:solidFill>
                  <a:srgbClr val="002060"/>
                </a:solidFill>
                <a:effectLst/>
                <a:latin typeface="Tahoma" panose="020B0604030504040204" pitchFamily="34" charset="0"/>
                <a:ea typeface="Tahoma" panose="020B0604030504040204" pitchFamily="34" charset="0"/>
                <a:cs typeface="Tahoma" panose="020B0604030504040204" pitchFamily="34" charset="0"/>
              </a:rPr>
              <a:t>lenne szükséges a kari könyvtárak felé, mert bizonyos esetekben csak fél információk jutnak el hozzánk, vagy csak a feladat leosztás, de az előzményekről meg semmi információnk nincsen</a:t>
            </a:r>
            <a:r>
              <a:rPr lang="hu-HU" sz="2000" i="1" dirty="0" smtClean="0">
                <a:solidFill>
                  <a:srgbClr val="002060"/>
                </a:solidFill>
                <a:effectLst/>
                <a:latin typeface="Tahoma" panose="020B0604030504040204" pitchFamily="34" charset="0"/>
                <a:ea typeface="Tahoma" panose="020B0604030504040204" pitchFamily="34" charset="0"/>
                <a:cs typeface="Tahoma" panose="020B0604030504040204" pitchFamily="34" charset="0"/>
              </a:rPr>
              <a:t>.”</a:t>
            </a:r>
            <a:endParaRPr lang="hu-HU" sz="2000" i="1"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lvl="0" algn="r">
              <a:lnSpc>
                <a:spcPts val="2700"/>
              </a:lnSpc>
              <a:spcAft>
                <a:spcPts val="1000"/>
              </a:spcAft>
            </a:pPr>
            <a:r>
              <a:rPr lang="hu-HU" sz="2000" i="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 </a:t>
            </a:r>
            <a:r>
              <a:rPr lang="hu-HU" sz="200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feladatok előzményéről, lehetőségéről is hasznos lenne legalább az online tájékoztatás, megbeszélés. Szívesen vállalunk feladatokat, még talán kérdéseink is lennének, ha lenne információ. Vagyis a belső kommunikációra még több hangsúlyt kellene fektetni</a:t>
            </a:r>
            <a:r>
              <a:rPr lang="hu-HU" sz="2000" i="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hu-HU" sz="2000"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ts val="2700"/>
              </a:lnSpc>
              <a:spcAft>
                <a:spcPts val="1000"/>
              </a:spcAft>
            </a:pPr>
            <a:r>
              <a:rPr lang="hu-HU" sz="2000" i="1" dirty="0" smtClean="0">
                <a:solidFill>
                  <a:srgbClr val="002060"/>
                </a:solidFill>
                <a:latin typeface="Tahoma" panose="020B0604030504040204" pitchFamily="34" charset="0"/>
                <a:ea typeface="Tahoma" panose="020B0604030504040204" pitchFamily="34" charset="0"/>
                <a:cs typeface="Tahoma" panose="020B0604030504040204" pitchFamily="34" charset="0"/>
              </a:rPr>
              <a:t>„Szerintem </a:t>
            </a:r>
            <a:r>
              <a:rPr lang="hu-HU" sz="2000" i="1" dirty="0">
                <a:solidFill>
                  <a:srgbClr val="002060"/>
                </a:solidFill>
                <a:latin typeface="Tahoma" panose="020B0604030504040204" pitchFamily="34" charset="0"/>
                <a:ea typeface="Tahoma" panose="020B0604030504040204" pitchFamily="34" charset="0"/>
                <a:cs typeface="Tahoma" panose="020B0604030504040204" pitchFamily="34" charset="0"/>
              </a:rPr>
              <a:t>sokkal hatékonyabban tudunk együtt dolgozni, ha megmondjuk, illetve rákérdezünk, hogyan hatékonyabb a munkánk, a másikkal való együttműködésben. Ezáltal tanuljuk egymást, és sokkal messzebbre haladunk a közös munkában</a:t>
            </a:r>
            <a:r>
              <a:rPr lang="hu-HU" sz="2000" i="1"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hu-HU" sz="2000" i="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lvl="0" algn="just">
              <a:lnSpc>
                <a:spcPts val="2700"/>
              </a:lnSpc>
            </a:pPr>
            <a:endParaRPr lang="hu-HU" sz="20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endParaRPr lang="hu-HU" dirty="0"/>
          </a:p>
        </p:txBody>
      </p:sp>
    </p:spTree>
    <p:extLst>
      <p:ext uri="{BB962C8B-B14F-4D97-AF65-F5344CB8AC3E}">
        <p14:creationId xmlns:p14="http://schemas.microsoft.com/office/powerpoint/2010/main" val="359943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4" name="Google Shape;106;p3"/>
          <p:cNvSpPr txBox="1"/>
          <p:nvPr/>
        </p:nvSpPr>
        <p:spPr>
          <a:xfrm>
            <a:off x="2248395" y="457075"/>
            <a:ext cx="6798623" cy="550689"/>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3600"/>
              <a:buFont typeface="Arial"/>
              <a:buNone/>
            </a:pPr>
            <a:r>
              <a:rPr lang="hu-HU" sz="3600" dirty="0">
                <a:solidFill>
                  <a:schemeClr val="dk1"/>
                </a:solidFill>
                <a:latin typeface="Tahoma"/>
                <a:ea typeface="Tahoma"/>
                <a:cs typeface="Tahoma"/>
                <a:sym typeface="Tahoma"/>
              </a:rPr>
              <a:t>Összegzés, fejlesztési javaslatok</a:t>
            </a:r>
            <a:endParaRPr dirty="0"/>
          </a:p>
        </p:txBody>
      </p:sp>
      <p:sp>
        <p:nvSpPr>
          <p:cNvPr id="6" name="Szövegdoboz 5">
            <a:extLst>
              <a:ext uri="{FF2B5EF4-FFF2-40B4-BE49-F238E27FC236}">
                <a16:creationId xmlns:a16="http://schemas.microsoft.com/office/drawing/2014/main" id="{AEE60C70-BA56-23ED-4CE9-D6E8806EB5FB}"/>
              </a:ext>
            </a:extLst>
          </p:cNvPr>
          <p:cNvSpPr txBox="1"/>
          <p:nvPr/>
        </p:nvSpPr>
        <p:spPr>
          <a:xfrm>
            <a:off x="218363" y="1226808"/>
            <a:ext cx="8828655" cy="4962897"/>
          </a:xfrm>
          <a:prstGeom prst="rect">
            <a:avLst/>
          </a:prstGeom>
          <a:noFill/>
        </p:spPr>
        <p:txBody>
          <a:bodyPr wrap="square">
            <a:spAutoFit/>
          </a:bodyPr>
          <a:lstStyle/>
          <a:p>
            <a:pPr algn="just">
              <a:lnSpc>
                <a:spcPct val="150000"/>
              </a:lnSpc>
            </a:pPr>
            <a:r>
              <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A válaszok </a:t>
            </a:r>
            <a:r>
              <a:rPr lang="hu-HU" sz="1800" dirty="0">
                <a:solidFill>
                  <a:srgbClr val="002060"/>
                </a:solidFill>
                <a:latin typeface="Tahoma" panose="020B0604030504040204" pitchFamily="34" charset="0"/>
                <a:ea typeface="Tahoma" panose="020B0604030504040204" pitchFamily="34" charset="0"/>
                <a:cs typeface="Tahoma" panose="020B0604030504040204" pitchFamily="34" charset="0"/>
              </a:rPr>
              <a:t>többségében pozitívan értékelik az EKL szervezeti működését, a munkatársak ismerik a szervezet céljait, pozitívan értékelik a csapatmunka során szerzett tapasztalataikat. </a:t>
            </a:r>
            <a:endPar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hu-HU" sz="25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Feladat</a:t>
            </a:r>
          </a:p>
          <a:p>
            <a:pPr algn="just">
              <a:lnSpc>
                <a:spcPct val="150000"/>
              </a:lnSpc>
            </a:pPr>
            <a:r>
              <a:rPr lang="hu-HU" sz="1800" b="1" dirty="0">
                <a:solidFill>
                  <a:srgbClr val="002060"/>
                </a:solidFill>
                <a:latin typeface="Tahoma" panose="020B0604030504040204" pitchFamily="34" charset="0"/>
                <a:ea typeface="Tahoma" panose="020B0604030504040204" pitchFamily="34" charset="0"/>
                <a:cs typeface="Tahoma" panose="020B0604030504040204" pitchFamily="34" charset="0"/>
              </a:rPr>
              <a:t>I</a:t>
            </a:r>
            <a:r>
              <a:rPr lang="hu-HU" sz="1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ntézkedési </a:t>
            </a:r>
            <a:r>
              <a:rPr lang="hu-HU" sz="1800" b="1" dirty="0">
                <a:solidFill>
                  <a:srgbClr val="002060"/>
                </a:solidFill>
                <a:latin typeface="Tahoma" panose="020B0604030504040204" pitchFamily="34" charset="0"/>
                <a:ea typeface="Tahoma" panose="020B0604030504040204" pitchFamily="34" charset="0"/>
                <a:cs typeface="Tahoma" panose="020B0604030504040204" pitchFamily="34" charset="0"/>
              </a:rPr>
              <a:t>tervek </a:t>
            </a:r>
            <a:r>
              <a:rPr lang="hu-HU" sz="1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kidolgozása:</a:t>
            </a:r>
          </a:p>
          <a:p>
            <a:pPr marL="285750" indent="-285750" algn="just">
              <a:buFont typeface="Arial" panose="020B0604020202020204" pitchFamily="34" charset="0"/>
              <a:buChar char="•"/>
            </a:pPr>
            <a:r>
              <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Beszámolók </a:t>
            </a:r>
            <a:r>
              <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a feladatokról, belső képzések </a:t>
            </a:r>
            <a:r>
              <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szervezése,</a:t>
            </a:r>
            <a:endPar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hu-HU" sz="1800" dirty="0">
                <a:solidFill>
                  <a:srgbClr val="002060"/>
                </a:solidFill>
                <a:latin typeface="Tahoma" panose="020B0604030504040204" pitchFamily="34" charset="0"/>
                <a:ea typeface="Tahoma" panose="020B0604030504040204" pitchFamily="34" charset="0"/>
                <a:cs typeface="Tahoma" panose="020B0604030504040204" pitchFamily="34" charset="0"/>
              </a:rPr>
              <a:t>p</a:t>
            </a:r>
            <a:r>
              <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rojektmunkák, feladatok </a:t>
            </a:r>
            <a:r>
              <a:rPr lang="hu-HU" sz="1800" dirty="0">
                <a:solidFill>
                  <a:srgbClr val="002060"/>
                </a:solidFill>
                <a:latin typeface="Tahoma" panose="020B0604030504040204" pitchFamily="34" charset="0"/>
                <a:ea typeface="Tahoma" panose="020B0604030504040204" pitchFamily="34" charset="0"/>
                <a:cs typeface="Tahoma" panose="020B0604030504040204" pitchFamily="34" charset="0"/>
              </a:rPr>
              <a:t>jobb </a:t>
            </a:r>
            <a:r>
              <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kommunikációja</a:t>
            </a:r>
            <a:r>
              <a:rPr lang="hu-HU"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szervezése, </a:t>
            </a:r>
            <a:r>
              <a:rPr lang="hu-HU" sz="1800" dirty="0">
                <a:solidFill>
                  <a:srgbClr val="002060"/>
                </a:solidFill>
                <a:latin typeface="Tahoma" panose="020B0604030504040204" pitchFamily="34" charset="0"/>
                <a:ea typeface="Tahoma" panose="020B0604030504040204" pitchFamily="34" charset="0"/>
                <a:cs typeface="Tahoma" panose="020B0604030504040204" pitchFamily="34" charset="0"/>
              </a:rPr>
              <a:t>csoportok tagjai </a:t>
            </a:r>
            <a:r>
              <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(létszámtól függően) vegyesen kerüljenek </a:t>
            </a:r>
            <a:r>
              <a:rPr lang="hu-HU" sz="1800" dirty="0">
                <a:solidFill>
                  <a:srgbClr val="002060"/>
                </a:solidFill>
                <a:latin typeface="Tahoma" panose="020B0604030504040204" pitchFamily="34" charset="0"/>
                <a:ea typeface="Tahoma" panose="020B0604030504040204" pitchFamily="34" charset="0"/>
                <a:cs typeface="Tahoma" panose="020B0604030504040204" pitchFamily="34" charset="0"/>
              </a:rPr>
              <a:t>ki a különböző </a:t>
            </a:r>
            <a:r>
              <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tagkönyvtárakból</a:t>
            </a:r>
            <a:r>
              <a:rPr lang="hu-HU" sz="1800" dirty="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csapatépítő programok, </a:t>
            </a:r>
            <a:r>
              <a:rPr lang="hu-HU" sz="1800" dirty="0">
                <a:solidFill>
                  <a:srgbClr val="002060"/>
                </a:solidFill>
                <a:latin typeface="Tahoma" panose="020B0604030504040204" pitchFamily="34" charset="0"/>
                <a:ea typeface="Tahoma" panose="020B0604030504040204" pitchFamily="34" charset="0"/>
                <a:cs typeface="Tahoma" panose="020B0604030504040204" pitchFamily="34" charset="0"/>
              </a:rPr>
              <a:t>személyiségfejlesztő </a:t>
            </a:r>
            <a:r>
              <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tréningek szervezése,</a:t>
            </a:r>
          </a:p>
          <a:p>
            <a:pPr marL="285750" indent="-285750" algn="just">
              <a:buFont typeface="Arial" panose="020B0604020202020204" pitchFamily="34" charset="0"/>
              <a:buChar char="•"/>
            </a:pPr>
            <a:r>
              <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a </a:t>
            </a:r>
            <a:r>
              <a:rPr lang="hu-HU" sz="1800" dirty="0">
                <a:solidFill>
                  <a:srgbClr val="002060"/>
                </a:solidFill>
                <a:latin typeface="Tahoma" panose="020B0604030504040204" pitchFamily="34" charset="0"/>
                <a:ea typeface="Tahoma" panose="020B0604030504040204" pitchFamily="34" charset="0"/>
                <a:cs typeface="Tahoma" panose="020B0604030504040204" pitchFamily="34" charset="0"/>
              </a:rPr>
              <a:t>szakmai és idegennyelvi képzések terén a szervezeti kultúra </a:t>
            </a:r>
            <a:r>
              <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fejlesztése,</a:t>
            </a:r>
          </a:p>
          <a:p>
            <a:pPr marL="285750" lvl="0" indent="-285750" algn="just">
              <a:buFont typeface="Arial" panose="020B0604020202020204" pitchFamily="34" charset="0"/>
              <a:buChar char="•"/>
            </a:pPr>
            <a:r>
              <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magyar </a:t>
            </a:r>
            <a:r>
              <a:rPr lang="hu-HU" sz="1800" dirty="0">
                <a:solidFill>
                  <a:srgbClr val="002060"/>
                </a:solidFill>
                <a:latin typeface="Tahoma" panose="020B0604030504040204" pitchFamily="34" charset="0"/>
                <a:ea typeface="Tahoma" panose="020B0604030504040204" pitchFamily="34" charset="0"/>
                <a:cs typeface="Tahoma" panose="020B0604030504040204" pitchFamily="34" charset="0"/>
              </a:rPr>
              <a:t>és nemzetközi könyvtárügy aktuális trendjeinek nyomon követése, megvitatása, </a:t>
            </a:r>
            <a:r>
              <a:rPr lang="hu-HU" sz="1800" smtClean="0">
                <a:solidFill>
                  <a:srgbClr val="002060"/>
                </a:solidFill>
                <a:latin typeface="Tahoma" panose="020B0604030504040204" pitchFamily="34" charset="0"/>
                <a:ea typeface="Tahoma" panose="020B0604030504040204" pitchFamily="34" charset="0"/>
                <a:cs typeface="Tahoma" panose="020B0604030504040204" pitchFamily="34" charset="0"/>
              </a:rPr>
              <a:t>véleménycsere lehetősége,</a:t>
            </a:r>
            <a:endPar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buFont typeface="Arial" panose="020B0604020202020204" pitchFamily="34" charset="0"/>
              <a:buChar char="•"/>
            </a:pPr>
            <a:r>
              <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új </a:t>
            </a:r>
            <a:r>
              <a:rPr lang="hu-HU" sz="1800" dirty="0">
                <a:solidFill>
                  <a:srgbClr val="002060"/>
                </a:solidFill>
                <a:latin typeface="Tahoma" panose="020B0604030504040204" pitchFamily="34" charset="0"/>
                <a:ea typeface="Tahoma" panose="020B0604030504040204" pitchFamily="34" charset="0"/>
                <a:cs typeface="Tahoma" panose="020B0604030504040204" pitchFamily="34" charset="0"/>
              </a:rPr>
              <a:t>ötletek megosztásával egymás </a:t>
            </a:r>
            <a:r>
              <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motiválása.</a:t>
            </a:r>
            <a:endParaRPr lang="hu-HU"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50000"/>
              </a:lnSpc>
              <a:buFont typeface="Arial" panose="020B0604020202020204" pitchFamily="34" charset="0"/>
              <a:buChar char="•"/>
            </a:pPr>
            <a:endPar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83345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p:nvPr/>
        </p:nvSpPr>
        <p:spPr>
          <a:xfrm>
            <a:off x="357510" y="6147250"/>
            <a:ext cx="340990" cy="32400"/>
          </a:xfrm>
          <a:prstGeom prst="rect">
            <a:avLst/>
          </a:prstGeom>
          <a:solidFill>
            <a:srgbClr val="07B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4">
              <a:solidFill>
                <a:srgbClr val="4AABC8"/>
              </a:solidFill>
              <a:latin typeface="Tahoma"/>
              <a:ea typeface="Tahoma"/>
              <a:cs typeface="Tahoma"/>
              <a:sym typeface="Tahoma"/>
            </a:endParaRPr>
          </a:p>
        </p:txBody>
      </p:sp>
      <p:sp>
        <p:nvSpPr>
          <p:cNvPr id="148" name="Google Shape;148;p10"/>
          <p:cNvSpPr txBox="1">
            <a:spLocks noGrp="1"/>
          </p:cNvSpPr>
          <p:nvPr>
            <p:ph type="body" idx="1"/>
          </p:nvPr>
        </p:nvSpPr>
        <p:spPr>
          <a:xfrm>
            <a:off x="205215" y="2852522"/>
            <a:ext cx="6619375" cy="57647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400"/>
              <a:buFont typeface="Tahoma"/>
              <a:buNone/>
            </a:pPr>
            <a:r>
              <a:rPr lang="hu-HU" sz="3400" dirty="0"/>
              <a:t>Köszönjük a figyelmet!</a:t>
            </a:r>
            <a:endParaRPr dirty="0"/>
          </a:p>
        </p:txBody>
      </p:sp>
      <p:sp>
        <p:nvSpPr>
          <p:cNvPr id="149" name="Google Shape;149;p10"/>
          <p:cNvSpPr txBox="1">
            <a:spLocks noGrp="1"/>
          </p:cNvSpPr>
          <p:nvPr>
            <p:ph type="body" idx="3"/>
          </p:nvPr>
        </p:nvSpPr>
        <p:spPr>
          <a:xfrm>
            <a:off x="528005" y="4679157"/>
            <a:ext cx="3888989" cy="5849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14042"/>
              </a:buClr>
              <a:buSzPts val="1300"/>
              <a:buFont typeface="Tahoma"/>
              <a:buNone/>
            </a:pPr>
            <a:r>
              <a:rPr lang="hu-HU" sz="2000" dirty="0" smtClean="0">
                <a:solidFill>
                  <a:srgbClr val="002060"/>
                </a:solidFill>
              </a:rPr>
              <a:t>Perjés Dorottya</a:t>
            </a:r>
            <a:endParaRPr sz="2000" dirty="0">
              <a:solidFill>
                <a:srgbClr val="002060"/>
              </a:solidFill>
            </a:endParaRPr>
          </a:p>
          <a:p>
            <a:pPr marL="0" lvl="0" indent="0" algn="l" rtl="0">
              <a:lnSpc>
                <a:spcPct val="100000"/>
              </a:lnSpc>
              <a:spcBef>
                <a:spcPts val="600"/>
              </a:spcBef>
              <a:spcAft>
                <a:spcPts val="0"/>
              </a:spcAft>
              <a:buClr>
                <a:srgbClr val="414042"/>
              </a:buClr>
              <a:buSzPts val="1300"/>
              <a:buFont typeface="Tahoma"/>
              <a:buNone/>
            </a:pPr>
            <a:r>
              <a:rPr lang="hu-HU" sz="2000" dirty="0" smtClean="0">
                <a:solidFill>
                  <a:srgbClr val="002060"/>
                </a:solidFill>
              </a:rPr>
              <a:t>perjes.dorottya@sze.hu</a:t>
            </a:r>
            <a:endParaRPr sz="2000" dirty="0">
              <a:solidFill>
                <a:srgbClr val="002060"/>
              </a:solidFill>
            </a:endParaRPr>
          </a:p>
        </p:txBody>
      </p:sp>
      <p:sp>
        <p:nvSpPr>
          <p:cNvPr id="150" name="Google Shape;150;p10"/>
          <p:cNvSpPr txBox="1"/>
          <p:nvPr/>
        </p:nvSpPr>
        <p:spPr>
          <a:xfrm>
            <a:off x="4880095" y="4679157"/>
            <a:ext cx="3888989" cy="5849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14042"/>
              </a:buClr>
              <a:buSzPts val="1300"/>
              <a:buFont typeface="Tahoma"/>
              <a:buNone/>
            </a:pPr>
            <a:r>
              <a:rPr lang="hu-HU" sz="2000" b="0" dirty="0" smtClean="0">
                <a:solidFill>
                  <a:srgbClr val="002060"/>
                </a:solidFill>
                <a:latin typeface="Tahoma" panose="020B0604030504040204" pitchFamily="34" charset="0"/>
                <a:ea typeface="Tahoma" panose="020B0604030504040204" pitchFamily="34" charset="0"/>
                <a:cs typeface="Tahoma" panose="020B0604030504040204" pitchFamily="34" charset="0"/>
                <a:sym typeface="Tahoma"/>
              </a:rPr>
              <a:t>Tóth Csilla</a:t>
            </a:r>
            <a:endParaRPr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marR="0" lvl="0" indent="0" algn="l" rtl="0">
              <a:lnSpc>
                <a:spcPct val="100000"/>
              </a:lnSpc>
              <a:spcBef>
                <a:spcPts val="600"/>
              </a:spcBef>
              <a:spcAft>
                <a:spcPts val="0"/>
              </a:spcAft>
              <a:buClr>
                <a:srgbClr val="414042"/>
              </a:buClr>
              <a:buSzPts val="1300"/>
              <a:buFont typeface="Tahoma"/>
              <a:buNone/>
            </a:pPr>
            <a:r>
              <a:rPr lang="hu-HU" sz="2000" dirty="0">
                <a:solidFill>
                  <a:srgbClr val="002060"/>
                </a:solidFill>
                <a:latin typeface="Tahoma" panose="020B0604030504040204" pitchFamily="34" charset="0"/>
                <a:ea typeface="Tahoma" panose="020B0604030504040204" pitchFamily="34" charset="0"/>
                <a:cs typeface="Tahoma" panose="020B0604030504040204" pitchFamily="34" charset="0"/>
                <a:sym typeface="Tahoma"/>
              </a:rPr>
              <a:t>t</a:t>
            </a:r>
            <a:r>
              <a:rPr lang="hu-HU" sz="2000" dirty="0" smtClean="0">
                <a:solidFill>
                  <a:srgbClr val="002060"/>
                </a:solidFill>
                <a:latin typeface="Tahoma" panose="020B0604030504040204" pitchFamily="34" charset="0"/>
                <a:ea typeface="Tahoma" panose="020B0604030504040204" pitchFamily="34" charset="0"/>
                <a:cs typeface="Tahoma" panose="020B0604030504040204" pitchFamily="34" charset="0"/>
                <a:sym typeface="Tahoma"/>
              </a:rPr>
              <a:t>oth.csilla@sze.hu</a:t>
            </a:r>
            <a:endParaRPr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51" name="Google Shape;151;p10"/>
          <p:cNvPicPr preferRelativeResize="0"/>
          <p:nvPr/>
        </p:nvPicPr>
        <p:blipFill rotWithShape="1">
          <a:blip r:embed="rId3">
            <a:alphaModFix/>
          </a:blip>
          <a:srcRect/>
          <a:stretch/>
        </p:blipFill>
        <p:spPr>
          <a:xfrm>
            <a:off x="7612083" y="5664605"/>
            <a:ext cx="1395318" cy="8437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body" idx="5"/>
          </p:nvPr>
        </p:nvSpPr>
        <p:spPr>
          <a:xfrm>
            <a:off x="2025374" y="2230583"/>
            <a:ext cx="5268593" cy="3245526"/>
          </a:xfrm>
          <a:prstGeom prst="rect">
            <a:avLst/>
          </a:prstGeom>
          <a:noFill/>
          <a:ln>
            <a:noFill/>
          </a:ln>
        </p:spPr>
        <p:txBody>
          <a:bodyPr spcFirstLastPara="1" wrap="square" lIns="91425" tIns="45700" rIns="91425" bIns="45700" anchor="t" anchorCtr="0">
            <a:noAutofit/>
          </a:bodyPr>
          <a:lstStyle/>
          <a:p>
            <a:pPr marL="273050" lvl="0" indent="-273050" algn="l" rtl="0">
              <a:lnSpc>
                <a:spcPct val="100000"/>
              </a:lnSpc>
              <a:spcBef>
                <a:spcPts val="0"/>
              </a:spcBef>
              <a:spcAft>
                <a:spcPts val="0"/>
              </a:spcAft>
              <a:buSzPts val="2400"/>
              <a:buChar char="▪"/>
            </a:pPr>
            <a:r>
              <a:rPr lang="hu-HU" sz="2400" dirty="0">
                <a:solidFill>
                  <a:srgbClr val="002060"/>
                </a:solidFill>
              </a:rPr>
              <a:t>Általános tudnivalók</a:t>
            </a:r>
            <a:endParaRPr dirty="0">
              <a:solidFill>
                <a:srgbClr val="002060"/>
              </a:solidFill>
            </a:endParaRPr>
          </a:p>
          <a:p>
            <a:pPr marL="273050" lvl="1" indent="-273050">
              <a:lnSpc>
                <a:spcPct val="100000"/>
              </a:lnSpc>
              <a:spcBef>
                <a:spcPts val="0"/>
              </a:spcBef>
              <a:buClr>
                <a:schemeClr val="dk1"/>
              </a:buClr>
              <a:buSzPts val="2400"/>
              <a:buFont typeface="Noto Sans Symbols"/>
              <a:buChar char="▪"/>
            </a:pPr>
            <a:r>
              <a:rPr lang="hu-HU" sz="2400" dirty="0">
                <a:solidFill>
                  <a:srgbClr val="002060"/>
                </a:solidFill>
              </a:rPr>
              <a:t>Kérdéscsoportok</a:t>
            </a:r>
          </a:p>
          <a:p>
            <a:pPr marL="730250" lvl="2" indent="-273050">
              <a:lnSpc>
                <a:spcPct val="100000"/>
              </a:lnSpc>
              <a:spcBef>
                <a:spcPts val="0"/>
              </a:spcBef>
              <a:buClr>
                <a:schemeClr val="dk1"/>
              </a:buClr>
              <a:buSzPts val="2400"/>
              <a:buFont typeface="Noto Sans Symbols"/>
              <a:buChar char="▪"/>
            </a:pPr>
            <a:r>
              <a:rPr lang="hu-HU" sz="2040" dirty="0">
                <a:solidFill>
                  <a:srgbClr val="002060"/>
                </a:solidFill>
              </a:rPr>
              <a:t>Kapcsolattartás a kollégákkal</a:t>
            </a:r>
          </a:p>
          <a:p>
            <a:pPr marL="730250" lvl="2" indent="-273050">
              <a:lnSpc>
                <a:spcPct val="100000"/>
              </a:lnSpc>
              <a:spcBef>
                <a:spcPts val="0"/>
              </a:spcBef>
              <a:buClr>
                <a:schemeClr val="dk1"/>
              </a:buClr>
              <a:buSzPts val="2400"/>
              <a:buFont typeface="Noto Sans Symbols"/>
              <a:buChar char="▪"/>
            </a:pPr>
            <a:r>
              <a:rPr lang="hu-HU" sz="2040" dirty="0">
                <a:solidFill>
                  <a:srgbClr val="002060"/>
                </a:solidFill>
              </a:rPr>
              <a:t>Általános elégedettség</a:t>
            </a:r>
          </a:p>
          <a:p>
            <a:pPr marL="730250" lvl="2" indent="-273050">
              <a:lnSpc>
                <a:spcPct val="100000"/>
              </a:lnSpc>
              <a:spcBef>
                <a:spcPts val="0"/>
              </a:spcBef>
              <a:buClr>
                <a:schemeClr val="dk1"/>
              </a:buClr>
              <a:buSzPts val="2400"/>
              <a:buFont typeface="Noto Sans Symbols"/>
              <a:buChar char="▪"/>
            </a:pPr>
            <a:r>
              <a:rPr lang="hu-HU" sz="2040" dirty="0">
                <a:solidFill>
                  <a:srgbClr val="002060"/>
                </a:solidFill>
              </a:rPr>
              <a:t>A könyvtári hálózat működése</a:t>
            </a:r>
          </a:p>
          <a:p>
            <a:pPr marL="730250" lvl="2" indent="-273050">
              <a:lnSpc>
                <a:spcPct val="100000"/>
              </a:lnSpc>
              <a:spcBef>
                <a:spcPts val="0"/>
              </a:spcBef>
              <a:buClr>
                <a:schemeClr val="dk1"/>
              </a:buClr>
              <a:buSzPts val="2400"/>
              <a:buFont typeface="Noto Sans Symbols"/>
              <a:buChar char="▪"/>
            </a:pPr>
            <a:r>
              <a:rPr lang="hu-HU" sz="2040" dirty="0">
                <a:solidFill>
                  <a:srgbClr val="002060"/>
                </a:solidFill>
              </a:rPr>
              <a:t>Munkacsoportok</a:t>
            </a:r>
          </a:p>
          <a:p>
            <a:pPr marL="730250" lvl="2" indent="-273050">
              <a:lnSpc>
                <a:spcPct val="100000"/>
              </a:lnSpc>
              <a:spcBef>
                <a:spcPts val="0"/>
              </a:spcBef>
              <a:buClr>
                <a:schemeClr val="dk1"/>
              </a:buClr>
              <a:buSzPts val="2400"/>
              <a:buFont typeface="Noto Sans Symbols"/>
              <a:buChar char="▪"/>
            </a:pPr>
            <a:r>
              <a:rPr lang="hu-HU" sz="2040" dirty="0">
                <a:solidFill>
                  <a:srgbClr val="002060"/>
                </a:solidFill>
              </a:rPr>
              <a:t>Egyéb észrevételek, vélemények, javaslatok</a:t>
            </a:r>
          </a:p>
          <a:p>
            <a:pPr marL="273050" lvl="1" indent="-273050">
              <a:lnSpc>
                <a:spcPct val="100000"/>
              </a:lnSpc>
              <a:spcBef>
                <a:spcPts val="0"/>
              </a:spcBef>
              <a:buClr>
                <a:schemeClr val="dk1"/>
              </a:buClr>
              <a:buSzPts val="2400"/>
              <a:buFont typeface="Noto Sans Symbols"/>
              <a:buChar char="▪"/>
            </a:pPr>
            <a:r>
              <a:rPr lang="hu-HU" sz="2360" dirty="0">
                <a:solidFill>
                  <a:srgbClr val="002060"/>
                </a:solidFill>
              </a:rPr>
              <a:t>Összegzés</a:t>
            </a:r>
          </a:p>
          <a:p>
            <a:pPr marL="730250" lvl="2" indent="-273050">
              <a:spcBef>
                <a:spcPts val="0"/>
              </a:spcBef>
              <a:buClr>
                <a:schemeClr val="dk1"/>
              </a:buClr>
              <a:buSzPts val="2400"/>
              <a:buFont typeface="Noto Sans Symbols"/>
              <a:buChar char="▪"/>
            </a:pPr>
            <a:endParaRPr lang="hu-HU" sz="2040" dirty="0"/>
          </a:p>
        </p:txBody>
      </p:sp>
      <p:sp>
        <p:nvSpPr>
          <p:cNvPr id="100" name="Google Shape;100;p2"/>
          <p:cNvSpPr txBox="1"/>
          <p:nvPr/>
        </p:nvSpPr>
        <p:spPr>
          <a:xfrm>
            <a:off x="813573" y="1492551"/>
            <a:ext cx="3692037" cy="5506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r>
              <a:rPr lang="hu-HU" sz="3200" dirty="0">
                <a:solidFill>
                  <a:schemeClr val="dk1"/>
                </a:solidFill>
                <a:latin typeface="Tahoma"/>
                <a:ea typeface="Tahoma"/>
                <a:cs typeface="Tahoma"/>
                <a:sym typeface="Tahoma"/>
              </a:rPr>
              <a:t>Tartalomjegyzék</a:t>
            </a:r>
            <a:endParaRPr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2"/>
          <p:cNvSpPr txBox="1"/>
          <p:nvPr/>
        </p:nvSpPr>
        <p:spPr>
          <a:xfrm>
            <a:off x="2974883" y="384187"/>
            <a:ext cx="4050758" cy="550689"/>
          </a:xfrm>
          <a:prstGeom prst="rect">
            <a:avLst/>
          </a:prstGeom>
          <a:noFill/>
          <a:ln>
            <a:noFill/>
          </a:ln>
        </p:spPr>
        <p:txBody>
          <a:bodyPr spcFirstLastPara="1" wrap="square" lIns="91425" tIns="45700" rIns="91425" bIns="45700" anchor="t" anchorCtr="0">
            <a:noAutofit/>
          </a:bodyPr>
          <a:lstStyle/>
          <a:p>
            <a:pPr lvl="0">
              <a:lnSpc>
                <a:spcPct val="90000"/>
              </a:lnSpc>
              <a:buClr>
                <a:schemeClr val="dk1"/>
              </a:buClr>
              <a:buSzPts val="3600"/>
            </a:pPr>
            <a:r>
              <a:rPr lang="hu-HU" sz="3600" dirty="0">
                <a:solidFill>
                  <a:schemeClr val="dk1"/>
                </a:solidFill>
                <a:latin typeface="Tahoma"/>
                <a:ea typeface="Tahoma"/>
                <a:cs typeface="Tahoma"/>
                <a:sym typeface="Tahoma"/>
              </a:rPr>
              <a:t>Általános </a:t>
            </a:r>
            <a:r>
              <a:rPr lang="hu-HU" sz="3200" dirty="0">
                <a:solidFill>
                  <a:schemeClr val="dk1"/>
                </a:solidFill>
                <a:latin typeface="Tahoma"/>
                <a:ea typeface="Tahoma"/>
                <a:cs typeface="Tahoma"/>
                <a:sym typeface="Tahoma"/>
              </a:rPr>
              <a:t>tudnivalók</a:t>
            </a:r>
            <a:endParaRPr lang="hu-HU" sz="3200" dirty="0"/>
          </a:p>
        </p:txBody>
      </p:sp>
      <p:sp>
        <p:nvSpPr>
          <p:cNvPr id="3" name="Téglalap 2"/>
          <p:cNvSpPr/>
          <p:nvPr/>
        </p:nvSpPr>
        <p:spPr>
          <a:xfrm>
            <a:off x="96368" y="1038588"/>
            <a:ext cx="8830237" cy="5416868"/>
          </a:xfrm>
          <a:prstGeom prst="rect">
            <a:avLst/>
          </a:prstGeom>
        </p:spPr>
        <p:txBody>
          <a:bodyPr wrap="square">
            <a:spAutoFit/>
          </a:bodyPr>
          <a:lstStyle/>
          <a:p>
            <a:pPr marL="226695" indent="270510"/>
            <a:r>
              <a:rPr lang="hu-HU" sz="2040" b="1" dirty="0">
                <a:solidFill>
                  <a:srgbClr val="002060"/>
                </a:solidFill>
                <a:latin typeface="Tahoma"/>
                <a:ea typeface="Tahoma"/>
                <a:cs typeface="Tahoma"/>
              </a:rPr>
              <a:t>SZERVEZETI KULTÚRA FOGALMA</a:t>
            </a:r>
          </a:p>
          <a:p>
            <a:pPr marL="226695" indent="270510" algn="just"/>
            <a:r>
              <a:rPr lang="hu-HU" sz="2040" dirty="0">
                <a:solidFill>
                  <a:srgbClr val="002060"/>
                </a:solidFill>
                <a:latin typeface="Tahoma"/>
                <a:ea typeface="Tahoma"/>
                <a:cs typeface="Tahoma"/>
              </a:rPr>
              <a:t>Szervezeti kultúra alatt a szervezetben megjelenő értékek, attitűdök, szokások, vélekedések, hiedelmek összefüggő rendszerét értjük, amelynek közvetve és közvetetten tapasztalható részei vannak. A szervezeti kultúra hat a szervezeti tagok viselkedésére, attitűdjeire, mivel alakítja a szervezet atmoszféráját, azt, hogy, hogyan bánik tagjaival, céljaival, környezetével és ezáltal befolyásolja a szervezet eredményességét, a változásokhoz való alkalmazkodó képességét.</a:t>
            </a:r>
          </a:p>
          <a:p>
            <a:pPr marL="226695" indent="270510" algn="just"/>
            <a:endParaRPr lang="hu-HU" sz="1000" dirty="0">
              <a:solidFill>
                <a:srgbClr val="002060"/>
              </a:solidFill>
              <a:latin typeface="Tahoma"/>
              <a:ea typeface="Tahoma"/>
              <a:cs typeface="Tahoma"/>
            </a:endParaRPr>
          </a:p>
          <a:p>
            <a:pPr marL="226695" algn="just"/>
            <a:r>
              <a:rPr lang="hu-HU" sz="2040" b="1" dirty="0">
                <a:solidFill>
                  <a:srgbClr val="002060"/>
                </a:solidFill>
                <a:latin typeface="Tahoma"/>
                <a:ea typeface="Tahoma"/>
                <a:cs typeface="Tahoma"/>
              </a:rPr>
              <a:t>A JÓL TELJESÍTŐ SZERVEZETEK KÖZÖS JELLEMZŐI</a:t>
            </a:r>
          </a:p>
          <a:p>
            <a:pPr marL="730250" lvl="2" indent="-273050">
              <a:buClr>
                <a:schemeClr val="dk1"/>
              </a:buClr>
              <a:buSzPts val="2400"/>
              <a:buFont typeface="Noto Sans Symbols"/>
              <a:buChar char="▪"/>
            </a:pPr>
            <a:r>
              <a:rPr lang="hu-HU" sz="2040" dirty="0">
                <a:solidFill>
                  <a:srgbClr val="002060"/>
                </a:solidFill>
                <a:latin typeface="Tahoma"/>
                <a:ea typeface="Tahoma"/>
                <a:cs typeface="Tahoma"/>
                <a:sym typeface="Tahoma"/>
              </a:rPr>
              <a:t>erős kultúra (mindenki által elfogadott és közösen osztott érték és norma rendszer működik),</a:t>
            </a:r>
          </a:p>
          <a:p>
            <a:pPr marL="730250" lvl="2" indent="-273050">
              <a:buClr>
                <a:schemeClr val="dk1"/>
              </a:buClr>
              <a:buSzPts val="2400"/>
              <a:buFont typeface="Noto Sans Symbols"/>
              <a:buChar char="▪"/>
            </a:pPr>
            <a:r>
              <a:rPr lang="hu-HU" sz="2040" dirty="0">
                <a:solidFill>
                  <a:srgbClr val="002060"/>
                </a:solidFill>
                <a:latin typeface="Tahoma"/>
                <a:ea typeface="Tahoma"/>
                <a:cs typeface="Tahoma"/>
                <a:sym typeface="Tahoma"/>
              </a:rPr>
              <a:t>rugalmasság (képes alkalmazkodni a változásokhoz),</a:t>
            </a:r>
          </a:p>
          <a:p>
            <a:pPr marL="730250" lvl="2" indent="-273050">
              <a:buClr>
                <a:schemeClr val="dk1"/>
              </a:buClr>
              <a:buSzPts val="2400"/>
              <a:buFont typeface="Noto Sans Symbols"/>
              <a:buChar char="▪"/>
            </a:pPr>
            <a:r>
              <a:rPr lang="hu-HU" sz="2040" dirty="0">
                <a:solidFill>
                  <a:srgbClr val="002060"/>
                </a:solidFill>
                <a:latin typeface="Tahoma"/>
                <a:ea typeface="Tahoma"/>
                <a:cs typeface="Tahoma"/>
                <a:sym typeface="Tahoma"/>
              </a:rPr>
              <a:t>illeszkedik a szervezet stratégiájához,</a:t>
            </a:r>
          </a:p>
          <a:p>
            <a:pPr marL="730250" lvl="2" indent="-273050">
              <a:buClr>
                <a:schemeClr val="dk1"/>
              </a:buClr>
              <a:buSzPts val="2400"/>
              <a:buFont typeface="Noto Sans Symbols"/>
              <a:buChar char="▪"/>
            </a:pPr>
            <a:r>
              <a:rPr lang="hu-HU" sz="2040" dirty="0">
                <a:solidFill>
                  <a:srgbClr val="002060"/>
                </a:solidFill>
                <a:latin typeface="Tahoma"/>
                <a:ea typeface="Tahoma"/>
                <a:cs typeface="Tahoma"/>
                <a:sym typeface="Tahoma"/>
              </a:rPr>
              <a:t>figyelemmel van a beosztottakra és a vezetőkre is. </a:t>
            </a:r>
            <a:endParaRPr lang="hu-HU" sz="1600" dirty="0">
              <a:solidFill>
                <a:srgbClr val="002060"/>
              </a:solidFill>
              <a:latin typeface="Times New Roman" panose="02020603050405020304" pitchFamily="18" charset="0"/>
              <a:ea typeface="Calibri" panose="020F0502020204030204" pitchFamily="34" charset="0"/>
            </a:endParaRPr>
          </a:p>
          <a:p>
            <a:endParaRPr lang="hu-HU"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hu-HU"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hu-HU"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hu-HU" sz="800" dirty="0">
                <a:solidFill>
                  <a:srgbClr val="002060"/>
                </a:solidFill>
                <a:latin typeface="Tahoma" panose="020B0604030504040204" pitchFamily="34" charset="0"/>
                <a:ea typeface="Tahoma" panose="020B0604030504040204" pitchFamily="34" charset="0"/>
                <a:cs typeface="Tahoma" panose="020B0604030504040204" pitchFamily="34" charset="0"/>
              </a:rPr>
              <a:t>Forrás: </a:t>
            </a:r>
            <a:r>
              <a:rPr lang="en-GB" sz="800" dirty="0" err="1">
                <a:solidFill>
                  <a:srgbClr val="002060"/>
                </a:solidFill>
                <a:latin typeface="Tahoma" panose="020B0604030504040204" pitchFamily="34" charset="0"/>
                <a:ea typeface="Tahoma" panose="020B0604030504040204" pitchFamily="34" charset="0"/>
                <a:cs typeface="Tahoma" panose="020B0604030504040204" pitchFamily="34" charset="0"/>
              </a:rPr>
              <a:t>Balogh</a:t>
            </a:r>
            <a:r>
              <a:rPr lang="en-GB"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800" dirty="0" err="1">
                <a:solidFill>
                  <a:srgbClr val="002060"/>
                </a:solidFill>
                <a:latin typeface="Tahoma" panose="020B0604030504040204" pitchFamily="34" charset="0"/>
                <a:ea typeface="Tahoma" panose="020B0604030504040204" pitchFamily="34" charset="0"/>
                <a:cs typeface="Tahoma" panose="020B0604030504040204" pitchFamily="34" charset="0"/>
              </a:rPr>
              <a:t>László</a:t>
            </a:r>
            <a:r>
              <a:rPr lang="en-GB" sz="800" dirty="0">
                <a:solidFill>
                  <a:srgbClr val="002060"/>
                </a:solidFill>
                <a:latin typeface="Tahoma" panose="020B0604030504040204" pitchFamily="34" charset="0"/>
                <a:ea typeface="Tahoma" panose="020B0604030504040204" pitchFamily="34" charset="0"/>
                <a:cs typeface="Tahoma" panose="020B0604030504040204" pitchFamily="34" charset="0"/>
              </a:rPr>
              <a:t>: Sport, </a:t>
            </a:r>
            <a:r>
              <a:rPr lang="en-GB" sz="800" dirty="0" err="1">
                <a:solidFill>
                  <a:srgbClr val="002060"/>
                </a:solidFill>
                <a:latin typeface="Tahoma" panose="020B0604030504040204" pitchFamily="34" charset="0"/>
                <a:ea typeface="Tahoma" panose="020B0604030504040204" pitchFamily="34" charset="0"/>
                <a:cs typeface="Tahoma" panose="020B0604030504040204" pitchFamily="34" charset="0"/>
              </a:rPr>
              <a:t>kultúra</a:t>
            </a:r>
            <a:r>
              <a:rPr lang="en-GB"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800" dirty="0" err="1">
                <a:solidFill>
                  <a:srgbClr val="002060"/>
                </a:solidFill>
                <a:latin typeface="Tahoma" panose="020B0604030504040204" pitchFamily="34" charset="0"/>
                <a:ea typeface="Tahoma" panose="020B0604030504040204" pitchFamily="34" charset="0"/>
                <a:cs typeface="Tahoma" panose="020B0604030504040204" pitchFamily="34" charset="0"/>
              </a:rPr>
              <a:t>sportkultúra</a:t>
            </a:r>
            <a:r>
              <a:rPr lang="en-GB" sz="800" dirty="0">
                <a:solidFill>
                  <a:srgbClr val="002060"/>
                </a:solidFill>
                <a:latin typeface="Tahoma" panose="020B0604030504040204" pitchFamily="34" charset="0"/>
                <a:ea typeface="Tahoma" panose="020B0604030504040204" pitchFamily="34" charset="0"/>
                <a:cs typeface="Tahoma" panose="020B0604030504040204" pitchFamily="34" charset="0"/>
              </a:rPr>
              <a:t> : a </a:t>
            </a:r>
            <a:r>
              <a:rPr lang="en-GB" sz="800" dirty="0" err="1">
                <a:solidFill>
                  <a:srgbClr val="002060"/>
                </a:solidFill>
                <a:latin typeface="Tahoma" panose="020B0604030504040204" pitchFamily="34" charset="0"/>
                <a:ea typeface="Tahoma" panose="020B0604030504040204" pitchFamily="34" charset="0"/>
                <a:cs typeface="Tahoma" panose="020B0604030504040204" pitchFamily="34" charset="0"/>
              </a:rPr>
              <a:t>sportcsapatok</a:t>
            </a:r>
            <a:r>
              <a:rPr lang="en-GB"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800" dirty="0" err="1">
                <a:solidFill>
                  <a:srgbClr val="002060"/>
                </a:solidFill>
                <a:latin typeface="Tahoma" panose="020B0604030504040204" pitchFamily="34" charset="0"/>
                <a:ea typeface="Tahoma" panose="020B0604030504040204" pitchFamily="34" charset="0"/>
                <a:cs typeface="Tahoma" panose="020B0604030504040204" pitchFamily="34" charset="0"/>
              </a:rPr>
              <a:t>és</a:t>
            </a:r>
            <a:r>
              <a:rPr lang="en-GB"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800" dirty="0" err="1">
                <a:solidFill>
                  <a:srgbClr val="002060"/>
                </a:solidFill>
                <a:latin typeface="Tahoma" panose="020B0604030504040204" pitchFamily="34" charset="0"/>
                <a:ea typeface="Tahoma" panose="020B0604030504040204" pitchFamily="34" charset="0"/>
                <a:cs typeface="Tahoma" panose="020B0604030504040204" pitchFamily="34" charset="0"/>
              </a:rPr>
              <a:t>sportszervezetek</a:t>
            </a:r>
            <a:r>
              <a:rPr lang="en-GB"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800" dirty="0" err="1">
                <a:solidFill>
                  <a:srgbClr val="002060"/>
                </a:solidFill>
                <a:latin typeface="Tahoma" panose="020B0604030504040204" pitchFamily="34" charset="0"/>
                <a:ea typeface="Tahoma" panose="020B0604030504040204" pitchFamily="34" charset="0"/>
                <a:cs typeface="Tahoma" panose="020B0604030504040204" pitchFamily="34" charset="0"/>
              </a:rPr>
              <a:t>teljesítményét</a:t>
            </a:r>
            <a:r>
              <a:rPr lang="en-GB"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800" dirty="0" err="1">
                <a:solidFill>
                  <a:srgbClr val="002060"/>
                </a:solidFill>
                <a:latin typeface="Tahoma" panose="020B0604030504040204" pitchFamily="34" charset="0"/>
                <a:ea typeface="Tahoma" panose="020B0604030504040204" pitchFamily="34" charset="0"/>
                <a:cs typeface="Tahoma" panose="020B0604030504040204" pitchFamily="34" charset="0"/>
              </a:rPr>
              <a:t>befolyásoló</a:t>
            </a:r>
            <a:r>
              <a:rPr lang="en-GB"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800" dirty="0" err="1">
                <a:solidFill>
                  <a:srgbClr val="002060"/>
                </a:solidFill>
                <a:latin typeface="Tahoma" panose="020B0604030504040204" pitchFamily="34" charset="0"/>
                <a:ea typeface="Tahoma" panose="020B0604030504040204" pitchFamily="34" charset="0"/>
                <a:cs typeface="Tahoma" panose="020B0604030504040204" pitchFamily="34" charset="0"/>
              </a:rPr>
              <a:t>szervezetpszichológiai</a:t>
            </a:r>
            <a:r>
              <a:rPr lang="en-GB"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800" dirty="0" err="1">
                <a:solidFill>
                  <a:srgbClr val="002060"/>
                </a:solidFill>
                <a:latin typeface="Tahoma" panose="020B0604030504040204" pitchFamily="34" charset="0"/>
                <a:ea typeface="Tahoma" panose="020B0604030504040204" pitchFamily="34" charset="0"/>
                <a:cs typeface="Tahoma" panose="020B0604030504040204" pitchFamily="34" charset="0"/>
              </a:rPr>
              <a:t>tényezők</a:t>
            </a:r>
            <a:r>
              <a:rPr lang="en-GB" sz="800" dirty="0">
                <a:solidFill>
                  <a:srgbClr val="002060"/>
                </a:solidFill>
                <a:latin typeface="Tahoma" panose="020B0604030504040204" pitchFamily="34" charset="0"/>
                <a:ea typeface="Tahoma" panose="020B0604030504040204" pitchFamily="34" charset="0"/>
                <a:cs typeface="Tahoma" panose="020B0604030504040204" pitchFamily="34" charset="0"/>
              </a:rPr>
              <a:t>. Szeged, </a:t>
            </a:r>
            <a:r>
              <a:rPr lang="en-GB" sz="800" dirty="0" err="1">
                <a:solidFill>
                  <a:srgbClr val="002060"/>
                </a:solidFill>
                <a:latin typeface="Tahoma" panose="020B0604030504040204" pitchFamily="34" charset="0"/>
                <a:ea typeface="Tahoma" panose="020B0604030504040204" pitchFamily="34" charset="0"/>
                <a:cs typeface="Tahoma" panose="020B0604030504040204" pitchFamily="34" charset="0"/>
              </a:rPr>
              <a:t>Dél-alföldi</a:t>
            </a:r>
            <a:r>
              <a:rPr lang="en-GB"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800" dirty="0" err="1">
                <a:solidFill>
                  <a:srgbClr val="002060"/>
                </a:solidFill>
                <a:latin typeface="Tahoma" panose="020B0604030504040204" pitchFamily="34" charset="0"/>
                <a:ea typeface="Tahoma" panose="020B0604030504040204" pitchFamily="34" charset="0"/>
                <a:cs typeface="Tahoma" panose="020B0604030504040204" pitchFamily="34" charset="0"/>
              </a:rPr>
              <a:t>Ifj</a:t>
            </a:r>
            <a:r>
              <a:rPr lang="en-GB"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800" dirty="0" err="1">
                <a:solidFill>
                  <a:srgbClr val="002060"/>
                </a:solidFill>
                <a:latin typeface="Tahoma" panose="020B0604030504040204" pitchFamily="34" charset="0"/>
                <a:ea typeface="Tahoma" panose="020B0604030504040204" pitchFamily="34" charset="0"/>
                <a:cs typeface="Tahoma" panose="020B0604030504040204" pitchFamily="34" charset="0"/>
              </a:rPr>
              <a:t>Életmód</a:t>
            </a:r>
            <a:r>
              <a:rPr lang="en-GB"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800" dirty="0" err="1">
                <a:solidFill>
                  <a:srgbClr val="002060"/>
                </a:solidFill>
                <a:latin typeface="Tahoma" panose="020B0604030504040204" pitchFamily="34" charset="0"/>
                <a:ea typeface="Tahoma" panose="020B0604030504040204" pitchFamily="34" charset="0"/>
                <a:cs typeface="Tahoma" panose="020B0604030504040204" pitchFamily="34" charset="0"/>
              </a:rPr>
              <a:t>és</a:t>
            </a:r>
            <a:r>
              <a:rPr lang="en-GB"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800" dirty="0" err="1">
                <a:solidFill>
                  <a:srgbClr val="002060"/>
                </a:solidFill>
                <a:latin typeface="Tahoma" panose="020B0604030504040204" pitchFamily="34" charset="0"/>
                <a:ea typeface="Tahoma" panose="020B0604030504040204" pitchFamily="34" charset="0"/>
                <a:cs typeface="Tahoma" panose="020B0604030504040204" pitchFamily="34" charset="0"/>
              </a:rPr>
              <a:t>Szabadidő</a:t>
            </a:r>
            <a:r>
              <a:rPr lang="en-GB"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800" dirty="0" err="1">
                <a:solidFill>
                  <a:srgbClr val="002060"/>
                </a:solidFill>
                <a:latin typeface="Tahoma" panose="020B0604030504040204" pitchFamily="34" charset="0"/>
                <a:ea typeface="Tahoma" panose="020B0604030504040204" pitchFamily="34" charset="0"/>
                <a:cs typeface="Tahoma" panose="020B0604030504040204" pitchFamily="34" charset="0"/>
              </a:rPr>
              <a:t>Alapítvány</a:t>
            </a:r>
            <a:r>
              <a:rPr lang="en-GB" sz="800" dirty="0">
                <a:solidFill>
                  <a:srgbClr val="002060"/>
                </a:solidFill>
                <a:latin typeface="Tahoma" panose="020B0604030504040204" pitchFamily="34" charset="0"/>
                <a:ea typeface="Tahoma" panose="020B0604030504040204" pitchFamily="34" charset="0"/>
                <a:cs typeface="Tahoma" panose="020B0604030504040204" pitchFamily="34" charset="0"/>
              </a:rPr>
              <a:t>, 2015.</a:t>
            </a:r>
            <a:endParaRPr lang="hu-HU"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07535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2"/>
          <p:cNvSpPr txBox="1"/>
          <p:nvPr/>
        </p:nvSpPr>
        <p:spPr>
          <a:xfrm>
            <a:off x="2900504" y="495023"/>
            <a:ext cx="5434827" cy="550689"/>
          </a:xfrm>
          <a:prstGeom prst="rect">
            <a:avLst/>
          </a:prstGeom>
          <a:noFill/>
          <a:ln>
            <a:noFill/>
          </a:ln>
        </p:spPr>
        <p:txBody>
          <a:bodyPr spcFirstLastPara="1" wrap="square" lIns="91425" tIns="45700" rIns="91425" bIns="45700" anchor="t" anchorCtr="0">
            <a:noAutofit/>
          </a:bodyPr>
          <a:lstStyle/>
          <a:p>
            <a:pPr lvl="0">
              <a:lnSpc>
                <a:spcPct val="90000"/>
              </a:lnSpc>
              <a:buClr>
                <a:schemeClr val="dk1"/>
              </a:buClr>
              <a:buSzPts val="3600"/>
            </a:pPr>
            <a:r>
              <a:rPr lang="hu-HU" sz="3600" dirty="0">
                <a:solidFill>
                  <a:schemeClr val="dk1"/>
                </a:solidFill>
                <a:latin typeface="Tahoma"/>
                <a:ea typeface="Tahoma"/>
                <a:cs typeface="Tahoma"/>
                <a:sym typeface="Tahoma"/>
              </a:rPr>
              <a:t>Általános tudnivalók</a:t>
            </a:r>
            <a:endParaRPr lang="hu-HU" sz="3600" dirty="0"/>
          </a:p>
        </p:txBody>
      </p:sp>
      <p:sp>
        <p:nvSpPr>
          <p:cNvPr id="3" name="Téglalap 2"/>
          <p:cNvSpPr/>
          <p:nvPr/>
        </p:nvSpPr>
        <p:spPr>
          <a:xfrm>
            <a:off x="152400" y="1045712"/>
            <a:ext cx="8830237" cy="4958280"/>
          </a:xfrm>
          <a:prstGeom prst="rect">
            <a:avLst/>
          </a:prstGeom>
        </p:spPr>
        <p:txBody>
          <a:bodyPr wrap="square">
            <a:spAutoFit/>
          </a:bodyPr>
          <a:lstStyle/>
          <a:p>
            <a:pPr marL="226695" indent="270510">
              <a:lnSpc>
                <a:spcPct val="250000"/>
              </a:lnSpc>
            </a:pPr>
            <a:r>
              <a:rPr lang="hu-HU" sz="2040" b="1" dirty="0">
                <a:solidFill>
                  <a:srgbClr val="002060"/>
                </a:solidFill>
                <a:latin typeface="Tahoma"/>
                <a:ea typeface="Tahoma"/>
                <a:cs typeface="Tahoma"/>
              </a:rPr>
              <a:t>Felmérés időpontja</a:t>
            </a:r>
          </a:p>
          <a:p>
            <a:pPr marL="226695" indent="270510" algn="ctr">
              <a:lnSpc>
                <a:spcPct val="250000"/>
              </a:lnSpc>
            </a:pPr>
            <a:r>
              <a:rPr lang="hu-HU" sz="2040" dirty="0">
                <a:solidFill>
                  <a:srgbClr val="002060"/>
                </a:solidFill>
                <a:latin typeface="Tahoma"/>
                <a:ea typeface="Tahoma"/>
                <a:cs typeface="Tahoma"/>
              </a:rPr>
              <a:t>2022. december 9- december 19.</a:t>
            </a:r>
          </a:p>
          <a:p>
            <a:pPr marL="226695" indent="270510">
              <a:lnSpc>
                <a:spcPct val="250000"/>
              </a:lnSpc>
            </a:pPr>
            <a:r>
              <a:rPr lang="hu-HU" sz="2040" b="1" dirty="0">
                <a:solidFill>
                  <a:srgbClr val="002060"/>
                </a:solidFill>
                <a:latin typeface="Tahoma"/>
                <a:ea typeface="Tahoma"/>
                <a:cs typeface="Tahoma"/>
              </a:rPr>
              <a:t>Lehetséges kitöltők köre és száma</a:t>
            </a:r>
          </a:p>
          <a:p>
            <a:pPr marL="226695" indent="270510" algn="ctr">
              <a:lnSpc>
                <a:spcPct val="150000"/>
              </a:lnSpc>
            </a:pPr>
            <a:r>
              <a:rPr lang="hu-HU" sz="2040" dirty="0">
                <a:solidFill>
                  <a:srgbClr val="002060"/>
                </a:solidFill>
                <a:latin typeface="Tahoma"/>
                <a:ea typeface="Tahoma"/>
                <a:cs typeface="Tahoma"/>
              </a:rPr>
              <a:t>EKL hálózat munkatársai 27 fő</a:t>
            </a:r>
          </a:p>
          <a:p>
            <a:pPr marL="226695" indent="270510" algn="ctr">
              <a:lnSpc>
                <a:spcPct val="150000"/>
              </a:lnSpc>
            </a:pPr>
            <a:r>
              <a:rPr lang="hu-HU" sz="2040" dirty="0">
                <a:solidFill>
                  <a:srgbClr val="002060"/>
                </a:solidFill>
                <a:latin typeface="Tahoma"/>
                <a:ea typeface="Tahoma"/>
                <a:cs typeface="Tahoma"/>
              </a:rPr>
              <a:t>27 főből kitöltötte: 25 fő</a:t>
            </a:r>
          </a:p>
          <a:p>
            <a:pPr marL="226695" indent="270510">
              <a:lnSpc>
                <a:spcPct val="250000"/>
              </a:lnSpc>
            </a:pPr>
            <a:r>
              <a:rPr lang="hu-HU" sz="2040" b="1" dirty="0">
                <a:solidFill>
                  <a:srgbClr val="002060"/>
                </a:solidFill>
                <a:latin typeface="Tahoma"/>
                <a:ea typeface="Tahoma"/>
                <a:cs typeface="Tahoma"/>
              </a:rPr>
              <a:t>Elemzés készült </a:t>
            </a:r>
          </a:p>
          <a:p>
            <a:pPr marL="226695" indent="270510" algn="ctr">
              <a:lnSpc>
                <a:spcPct val="250000"/>
              </a:lnSpc>
            </a:pPr>
            <a:r>
              <a:rPr lang="hu-HU" sz="2040" dirty="0">
                <a:solidFill>
                  <a:srgbClr val="002060"/>
                </a:solidFill>
                <a:latin typeface="Tahoma"/>
                <a:ea typeface="Tahoma"/>
                <a:cs typeface="Tahoma"/>
              </a:rPr>
              <a:t>2023. január</a:t>
            </a:r>
            <a:endParaRPr lang="hu-HU"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69411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2"/>
          <p:cNvSpPr txBox="1"/>
          <p:nvPr/>
        </p:nvSpPr>
        <p:spPr>
          <a:xfrm>
            <a:off x="2972648" y="421285"/>
            <a:ext cx="3198704" cy="550689"/>
          </a:xfrm>
          <a:prstGeom prst="rect">
            <a:avLst/>
          </a:prstGeom>
          <a:noFill/>
          <a:ln>
            <a:noFill/>
          </a:ln>
        </p:spPr>
        <p:txBody>
          <a:bodyPr spcFirstLastPara="1" wrap="square" lIns="91425" tIns="45700" rIns="91425" bIns="45700" anchor="t" anchorCtr="0">
            <a:noAutofit/>
          </a:bodyPr>
          <a:lstStyle/>
          <a:p>
            <a:pPr lvl="1">
              <a:buClr>
                <a:schemeClr val="dk1"/>
              </a:buClr>
              <a:buSzPts val="2400"/>
            </a:pPr>
            <a:r>
              <a:rPr lang="hu-HU" sz="3200" dirty="0">
                <a:solidFill>
                  <a:schemeClr val="bg2"/>
                </a:solidFill>
                <a:latin typeface="Tahoma"/>
                <a:ea typeface="Tahoma"/>
                <a:cs typeface="Tahoma"/>
              </a:rPr>
              <a:t>Kérdéscsoportok</a:t>
            </a:r>
          </a:p>
        </p:txBody>
      </p:sp>
      <p:sp>
        <p:nvSpPr>
          <p:cNvPr id="3" name="Téglalap 2"/>
          <p:cNvSpPr/>
          <p:nvPr/>
        </p:nvSpPr>
        <p:spPr>
          <a:xfrm>
            <a:off x="1078832" y="855134"/>
            <a:ext cx="6553201" cy="898195"/>
          </a:xfrm>
          <a:prstGeom prst="rect">
            <a:avLst/>
          </a:prstGeom>
        </p:spPr>
        <p:txBody>
          <a:bodyPr wrap="square">
            <a:spAutoFit/>
          </a:bodyPr>
          <a:lstStyle/>
          <a:p>
            <a:pPr marL="226695" lvl="2" indent="270510" algn="ctr"/>
            <a:r>
              <a:rPr lang="hu-HU" sz="3200" dirty="0">
                <a:solidFill>
                  <a:schemeClr val="dk1"/>
                </a:solidFill>
                <a:latin typeface="Tahoma"/>
                <a:ea typeface="Tahoma"/>
                <a:cs typeface="Tahoma"/>
              </a:rPr>
              <a:t>Kapcsolattartás</a:t>
            </a:r>
            <a:r>
              <a:rPr lang="hu-HU" sz="3600" dirty="0">
                <a:solidFill>
                  <a:schemeClr val="dk1"/>
                </a:solidFill>
                <a:latin typeface="Tahoma"/>
                <a:ea typeface="Tahoma"/>
                <a:cs typeface="Tahoma"/>
              </a:rPr>
              <a:t> a kollégákkal</a:t>
            </a:r>
          </a:p>
          <a:p>
            <a:pPr marL="226695" indent="270510" algn="ctr">
              <a:lnSpc>
                <a:spcPct val="250000"/>
              </a:lnSpc>
            </a:pPr>
            <a:endParaRPr lang="hu-HU"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4" name="Kép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527" y="1405823"/>
            <a:ext cx="8506691" cy="3983595"/>
          </a:xfrm>
          <a:prstGeom prst="rect">
            <a:avLst/>
          </a:prstGeom>
          <a:noFill/>
          <a:ln>
            <a:noFill/>
          </a:ln>
        </p:spPr>
      </p:pic>
      <p:sp>
        <p:nvSpPr>
          <p:cNvPr id="2" name="Google Shape;100;p2">
            <a:extLst>
              <a:ext uri="{FF2B5EF4-FFF2-40B4-BE49-F238E27FC236}">
                <a16:creationId xmlns:a16="http://schemas.microsoft.com/office/drawing/2014/main" id="{95964CBC-5B78-1E22-EA40-AEB21933BFF6}"/>
              </a:ext>
            </a:extLst>
          </p:cNvPr>
          <p:cNvSpPr txBox="1"/>
          <p:nvPr/>
        </p:nvSpPr>
        <p:spPr>
          <a:xfrm>
            <a:off x="957350" y="5192173"/>
            <a:ext cx="7330439" cy="898195"/>
          </a:xfrm>
          <a:prstGeom prst="rect">
            <a:avLst/>
          </a:prstGeom>
          <a:noFill/>
          <a:ln>
            <a:noFill/>
          </a:ln>
        </p:spPr>
        <p:txBody>
          <a:bodyPr spcFirstLastPara="1" wrap="square" lIns="91425" tIns="45700" rIns="91425" bIns="45700" anchor="t" anchorCtr="0">
            <a:noAutofit/>
          </a:bodyPr>
          <a:lstStyle/>
          <a:p>
            <a:pPr lvl="1" algn="just">
              <a:buClr>
                <a:schemeClr val="dk1"/>
              </a:buClr>
              <a:buSzPts val="2400"/>
            </a:pP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A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megadott</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intervallumok</a:t>
            </a:r>
            <a:r>
              <a:rPr lang="hu-HU"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kiválasztásának</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hu-HU"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aránya</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azt</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mutatja</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hogy</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munkatársak</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nagy</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számú</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és</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szoros</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munkakapcsolatban</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vannak</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egymással</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munkájuk</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végzése</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során</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a:t>
            </a:r>
            <a:endParaRPr lang="hu-HU"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000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2"/>
          <p:cNvSpPr txBox="1"/>
          <p:nvPr/>
        </p:nvSpPr>
        <p:spPr>
          <a:xfrm>
            <a:off x="2852380" y="431657"/>
            <a:ext cx="3213943" cy="550689"/>
          </a:xfrm>
          <a:prstGeom prst="rect">
            <a:avLst/>
          </a:prstGeom>
          <a:noFill/>
          <a:ln>
            <a:noFill/>
          </a:ln>
        </p:spPr>
        <p:txBody>
          <a:bodyPr spcFirstLastPara="1" wrap="square" lIns="91425" tIns="45700" rIns="91425" bIns="45700" anchor="t" anchorCtr="0">
            <a:noAutofit/>
          </a:bodyPr>
          <a:lstStyle/>
          <a:p>
            <a:pPr lvl="1">
              <a:buClr>
                <a:schemeClr val="dk1"/>
              </a:buClr>
              <a:buSzPts val="2400"/>
            </a:pPr>
            <a:r>
              <a:rPr lang="hu-HU" sz="3200" dirty="0">
                <a:solidFill>
                  <a:schemeClr val="bg2"/>
                </a:solidFill>
                <a:latin typeface="Tahoma"/>
                <a:ea typeface="Tahoma"/>
                <a:cs typeface="Tahoma"/>
              </a:rPr>
              <a:t>Kérdéscsoportok</a:t>
            </a:r>
          </a:p>
        </p:txBody>
      </p:sp>
      <p:sp>
        <p:nvSpPr>
          <p:cNvPr id="3" name="Téglalap 2"/>
          <p:cNvSpPr/>
          <p:nvPr/>
        </p:nvSpPr>
        <p:spPr>
          <a:xfrm>
            <a:off x="1722922" y="982346"/>
            <a:ext cx="5013960" cy="836639"/>
          </a:xfrm>
          <a:prstGeom prst="rect">
            <a:avLst/>
          </a:prstGeom>
        </p:spPr>
        <p:txBody>
          <a:bodyPr wrap="square">
            <a:spAutoFit/>
          </a:bodyPr>
          <a:lstStyle/>
          <a:p>
            <a:pPr marL="457200" lvl="2" algn="ctr">
              <a:buClr>
                <a:schemeClr val="dk1"/>
              </a:buClr>
              <a:buSzPts val="2400"/>
            </a:pPr>
            <a:r>
              <a:rPr lang="hu-HU" sz="3200" dirty="0">
                <a:solidFill>
                  <a:schemeClr val="dk1"/>
                </a:solidFill>
                <a:latin typeface="Tahoma"/>
                <a:ea typeface="Tahoma"/>
                <a:cs typeface="Tahoma"/>
              </a:rPr>
              <a:t>Általános elégedettség</a:t>
            </a:r>
          </a:p>
          <a:p>
            <a:pPr marL="226695" indent="270510" algn="ctr">
              <a:lnSpc>
                <a:spcPct val="250000"/>
              </a:lnSpc>
            </a:pPr>
            <a:endParaRPr lang="hu-HU"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Űrlapok-válaszdiagram. Kérdés címe: 2. Általános elégedettség - Az EKL hálózat működésével való elégedettség. Összességében mennyire elégedett a hálózat működésével? 1 egyáltalán nem……. 5 teljes mértékben. Válaszok száma: 25 válasz.">
            <a:extLst>
              <a:ext uri="{FF2B5EF4-FFF2-40B4-BE49-F238E27FC236}">
                <a16:creationId xmlns:a16="http://schemas.microsoft.com/office/drawing/2014/main" id="{1B06ADCE-7389-C553-A547-19D66A7EA3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71" y="1690392"/>
            <a:ext cx="7957956" cy="374059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00;p2">
            <a:extLst>
              <a:ext uri="{FF2B5EF4-FFF2-40B4-BE49-F238E27FC236}">
                <a16:creationId xmlns:a16="http://schemas.microsoft.com/office/drawing/2014/main" id="{5F5550AA-3BD3-88D5-BCE5-3C48ED8BCB5E}"/>
              </a:ext>
            </a:extLst>
          </p:cNvPr>
          <p:cNvSpPr txBox="1"/>
          <p:nvPr/>
        </p:nvSpPr>
        <p:spPr>
          <a:xfrm>
            <a:off x="433137" y="5430982"/>
            <a:ext cx="8197516" cy="964434"/>
          </a:xfrm>
          <a:prstGeom prst="rect">
            <a:avLst/>
          </a:prstGeom>
          <a:noFill/>
          <a:ln>
            <a:noFill/>
          </a:ln>
        </p:spPr>
        <p:txBody>
          <a:bodyPr spcFirstLastPara="1" wrap="square" lIns="91425" tIns="45700" rIns="91425" bIns="45700" anchor="t" anchorCtr="0">
            <a:noAutofit/>
          </a:bodyPr>
          <a:lstStyle/>
          <a:p>
            <a:pPr lvl="1" algn="just">
              <a:buClr>
                <a:schemeClr val="dk1"/>
              </a:buClr>
              <a:buSzPts val="2400"/>
            </a:pPr>
            <a:r>
              <a:rPr lang="hu-HU"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Az eredmények azt mutatják, hogy a munkatársak nagy százaléka elégedett a SZE EKL könyvtári hálózatának működésével.</a:t>
            </a:r>
            <a:endParaRPr lang="hu-HU"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25214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2"/>
          <p:cNvSpPr txBox="1"/>
          <p:nvPr/>
        </p:nvSpPr>
        <p:spPr>
          <a:xfrm>
            <a:off x="2927684" y="400571"/>
            <a:ext cx="3288632" cy="646331"/>
          </a:xfrm>
          <a:prstGeom prst="rect">
            <a:avLst/>
          </a:prstGeom>
          <a:noFill/>
          <a:ln>
            <a:noFill/>
          </a:ln>
        </p:spPr>
        <p:txBody>
          <a:bodyPr spcFirstLastPara="1" wrap="square" lIns="91425" tIns="45700" rIns="91425" bIns="45700" anchor="t" anchorCtr="0">
            <a:noAutofit/>
          </a:bodyPr>
          <a:lstStyle/>
          <a:p>
            <a:pPr lvl="1">
              <a:buClr>
                <a:schemeClr val="dk1"/>
              </a:buClr>
              <a:buSzPts val="2400"/>
            </a:pPr>
            <a:r>
              <a:rPr lang="hu-HU" sz="3200" dirty="0">
                <a:solidFill>
                  <a:schemeClr val="bg2"/>
                </a:solidFill>
                <a:latin typeface="Tahoma"/>
                <a:ea typeface="Tahoma"/>
                <a:cs typeface="Tahoma"/>
              </a:rPr>
              <a:t>Kérdéscsoportok</a:t>
            </a:r>
          </a:p>
        </p:txBody>
      </p:sp>
      <p:sp>
        <p:nvSpPr>
          <p:cNvPr id="3" name="Téglalap 2"/>
          <p:cNvSpPr/>
          <p:nvPr/>
        </p:nvSpPr>
        <p:spPr>
          <a:xfrm>
            <a:off x="1031551" y="892154"/>
            <a:ext cx="6379902" cy="646331"/>
          </a:xfrm>
          <a:prstGeom prst="rect">
            <a:avLst/>
          </a:prstGeom>
        </p:spPr>
        <p:txBody>
          <a:bodyPr wrap="square">
            <a:spAutoFit/>
          </a:bodyPr>
          <a:lstStyle/>
          <a:p>
            <a:pPr marL="457200" lvl="2" algn="ctr">
              <a:buClr>
                <a:schemeClr val="dk1"/>
              </a:buClr>
              <a:buSzPts val="2400"/>
            </a:pPr>
            <a:r>
              <a:rPr lang="hu-HU" sz="3600" dirty="0">
                <a:solidFill>
                  <a:schemeClr val="dk1"/>
                </a:solidFill>
                <a:latin typeface="Tahoma"/>
                <a:ea typeface="Tahoma"/>
                <a:cs typeface="Tahoma"/>
              </a:rPr>
              <a:t>A </a:t>
            </a:r>
            <a:r>
              <a:rPr lang="hu-HU" sz="3200" dirty="0">
                <a:solidFill>
                  <a:schemeClr val="dk1"/>
                </a:solidFill>
                <a:latin typeface="Tahoma"/>
                <a:ea typeface="Tahoma"/>
                <a:cs typeface="Tahoma"/>
              </a:rPr>
              <a:t>könyvtári</a:t>
            </a:r>
            <a:r>
              <a:rPr lang="hu-HU" sz="3600" dirty="0">
                <a:solidFill>
                  <a:schemeClr val="dk1"/>
                </a:solidFill>
                <a:latin typeface="Tahoma"/>
                <a:ea typeface="Tahoma"/>
                <a:cs typeface="Tahoma"/>
              </a:rPr>
              <a:t> </a:t>
            </a:r>
            <a:r>
              <a:rPr lang="hu-HU" sz="3200" dirty="0">
                <a:solidFill>
                  <a:schemeClr val="dk1"/>
                </a:solidFill>
                <a:latin typeface="Tahoma"/>
                <a:ea typeface="Tahoma"/>
                <a:cs typeface="Tahoma"/>
              </a:rPr>
              <a:t>hálózat</a:t>
            </a:r>
            <a:r>
              <a:rPr lang="hu-HU" sz="3600" dirty="0">
                <a:solidFill>
                  <a:schemeClr val="dk1"/>
                </a:solidFill>
                <a:latin typeface="Tahoma"/>
                <a:ea typeface="Tahoma"/>
                <a:cs typeface="Tahoma"/>
              </a:rPr>
              <a:t> működése</a:t>
            </a:r>
          </a:p>
        </p:txBody>
      </p:sp>
      <p:pic>
        <p:nvPicPr>
          <p:cNvPr id="3074" name="Picture 2" descr="Űrlapok-válaszdiagram. Kérdés címe: 3. Általános elégedettség - Az EKL hálózat működésével való elégedettség. Nyugodt szívvel, ajánlaná a hálózat tagkönyvtárait munkát kereső barátainak? 1 egyáltalán nem……. 5 teljes mértékben. Válaszok száma: 25 válasz.">
            <a:extLst>
              <a:ext uri="{FF2B5EF4-FFF2-40B4-BE49-F238E27FC236}">
                <a16:creationId xmlns:a16="http://schemas.microsoft.com/office/drawing/2014/main" id="{AD20753C-570E-24A1-2A5E-42DD567ED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09" y="1537295"/>
            <a:ext cx="8135997" cy="4134386"/>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a:extLst>
              <a:ext uri="{FF2B5EF4-FFF2-40B4-BE49-F238E27FC236}">
                <a16:creationId xmlns:a16="http://schemas.microsoft.com/office/drawing/2014/main" id="{42B4F200-07C3-3F13-8B10-2AA6A2CA7D73}"/>
              </a:ext>
            </a:extLst>
          </p:cNvPr>
          <p:cNvSpPr txBox="1"/>
          <p:nvPr/>
        </p:nvSpPr>
        <p:spPr>
          <a:xfrm>
            <a:off x="664505" y="5508139"/>
            <a:ext cx="8122920" cy="646331"/>
          </a:xfrm>
          <a:prstGeom prst="rect">
            <a:avLst/>
          </a:prstGeom>
          <a:noFill/>
        </p:spPr>
        <p:txBody>
          <a:bodyPr wrap="square">
            <a:spAutoFit/>
          </a:bodyPr>
          <a:lstStyle/>
          <a:p>
            <a:pPr algn="just"/>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A SZE EKL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munkatársai</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válaszukban</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többségében</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kifejezték</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hogy</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szívesen</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ajánlanák</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barátaiknak</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ismerőseiknek</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hálózat</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tagkönyvtárait</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GB" sz="1800"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munkahelynek</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a:t>
            </a:r>
            <a:endParaRPr lang="hu-HU"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42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2"/>
          <p:cNvSpPr txBox="1"/>
          <p:nvPr/>
        </p:nvSpPr>
        <p:spPr>
          <a:xfrm>
            <a:off x="2927684" y="400571"/>
            <a:ext cx="3288632" cy="646331"/>
          </a:xfrm>
          <a:prstGeom prst="rect">
            <a:avLst/>
          </a:prstGeom>
          <a:noFill/>
          <a:ln>
            <a:noFill/>
          </a:ln>
        </p:spPr>
        <p:txBody>
          <a:bodyPr spcFirstLastPara="1" wrap="square" lIns="91425" tIns="45700" rIns="91425" bIns="45700" anchor="t" anchorCtr="0">
            <a:noAutofit/>
          </a:bodyPr>
          <a:lstStyle/>
          <a:p>
            <a:pPr lvl="1">
              <a:buClr>
                <a:schemeClr val="dk1"/>
              </a:buClr>
              <a:buSzPts val="2400"/>
            </a:pPr>
            <a:r>
              <a:rPr lang="hu-HU" sz="3200" dirty="0">
                <a:solidFill>
                  <a:schemeClr val="bg2"/>
                </a:solidFill>
                <a:latin typeface="Tahoma"/>
                <a:ea typeface="Tahoma"/>
                <a:cs typeface="Tahoma"/>
              </a:rPr>
              <a:t>Kérdéscsoportok</a:t>
            </a:r>
          </a:p>
        </p:txBody>
      </p:sp>
      <p:sp>
        <p:nvSpPr>
          <p:cNvPr id="3" name="Téglalap 2"/>
          <p:cNvSpPr/>
          <p:nvPr/>
        </p:nvSpPr>
        <p:spPr>
          <a:xfrm>
            <a:off x="1031551" y="892154"/>
            <a:ext cx="6379902" cy="646331"/>
          </a:xfrm>
          <a:prstGeom prst="rect">
            <a:avLst/>
          </a:prstGeom>
        </p:spPr>
        <p:txBody>
          <a:bodyPr wrap="square">
            <a:spAutoFit/>
          </a:bodyPr>
          <a:lstStyle/>
          <a:p>
            <a:pPr marL="457200" lvl="2" algn="ctr">
              <a:buClr>
                <a:schemeClr val="dk1"/>
              </a:buClr>
              <a:buSzPts val="2400"/>
            </a:pPr>
            <a:r>
              <a:rPr lang="hu-HU" sz="3600" dirty="0">
                <a:solidFill>
                  <a:schemeClr val="dk1"/>
                </a:solidFill>
                <a:latin typeface="Tahoma"/>
                <a:ea typeface="Tahoma"/>
                <a:cs typeface="Tahoma"/>
              </a:rPr>
              <a:t>A </a:t>
            </a:r>
            <a:r>
              <a:rPr lang="hu-HU" sz="3200" dirty="0">
                <a:solidFill>
                  <a:schemeClr val="dk1"/>
                </a:solidFill>
                <a:latin typeface="Tahoma"/>
                <a:ea typeface="Tahoma"/>
                <a:cs typeface="Tahoma"/>
              </a:rPr>
              <a:t>könyvtári</a:t>
            </a:r>
            <a:r>
              <a:rPr lang="hu-HU" sz="3600" dirty="0">
                <a:solidFill>
                  <a:schemeClr val="dk1"/>
                </a:solidFill>
                <a:latin typeface="Tahoma"/>
                <a:ea typeface="Tahoma"/>
                <a:cs typeface="Tahoma"/>
              </a:rPr>
              <a:t> </a:t>
            </a:r>
            <a:r>
              <a:rPr lang="hu-HU" sz="3200" dirty="0">
                <a:solidFill>
                  <a:schemeClr val="dk1"/>
                </a:solidFill>
                <a:latin typeface="Tahoma"/>
                <a:ea typeface="Tahoma"/>
                <a:cs typeface="Tahoma"/>
              </a:rPr>
              <a:t>hálózat</a:t>
            </a:r>
            <a:r>
              <a:rPr lang="hu-HU" sz="3600" dirty="0">
                <a:solidFill>
                  <a:schemeClr val="dk1"/>
                </a:solidFill>
                <a:latin typeface="Tahoma"/>
                <a:ea typeface="Tahoma"/>
                <a:cs typeface="Tahoma"/>
              </a:rPr>
              <a:t> működése</a:t>
            </a:r>
          </a:p>
        </p:txBody>
      </p:sp>
      <p:sp>
        <p:nvSpPr>
          <p:cNvPr id="2" name="Szövegdoboz 1">
            <a:extLst>
              <a:ext uri="{FF2B5EF4-FFF2-40B4-BE49-F238E27FC236}">
                <a16:creationId xmlns:a16="http://schemas.microsoft.com/office/drawing/2014/main" id="{7F5AD92E-26EC-9175-1332-D19F6C9215B0}"/>
              </a:ext>
            </a:extLst>
          </p:cNvPr>
          <p:cNvSpPr txBox="1"/>
          <p:nvPr/>
        </p:nvSpPr>
        <p:spPr>
          <a:xfrm>
            <a:off x="441158" y="1552970"/>
            <a:ext cx="8261684" cy="4262705"/>
          </a:xfrm>
          <a:prstGeom prst="rect">
            <a:avLst/>
          </a:prstGeom>
          <a:noFill/>
        </p:spPr>
        <p:txBody>
          <a:bodyPr wrap="square">
            <a:spAutoFit/>
          </a:bodyPr>
          <a:lstStyle/>
          <a:p>
            <a:pPr indent="-228600">
              <a:lnSpc>
                <a:spcPct val="150000"/>
              </a:lnSpc>
              <a:buClr>
                <a:schemeClr val="dk1"/>
              </a:buClr>
              <a:buSzPts val="2400"/>
            </a:pPr>
            <a:r>
              <a:rPr lang="hu-HU" sz="18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4. A könyvtári hálózat működését áttekintő kérdések</a:t>
            </a:r>
            <a:r>
              <a:rPr lang="hu-HU" sz="1800" b="1" dirty="0" smtClean="0">
                <a:solidFill>
                  <a:srgbClr val="002060"/>
                </a:solidFill>
                <a:effectLst/>
                <a:latin typeface="Tahoma" panose="020B0604030504040204" pitchFamily="34" charset="0"/>
                <a:ea typeface="Tahoma" panose="020B0604030504040204" pitchFamily="34" charset="0"/>
                <a:cs typeface="Tahoma" panose="020B0604030504040204" pitchFamily="34" charset="0"/>
              </a:rPr>
              <a:t>:</a:t>
            </a:r>
            <a:endParaRPr lang="hu-HU" sz="18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indent="-228600">
              <a:lnSpc>
                <a:spcPct val="150000"/>
              </a:lnSpc>
              <a:spcAft>
                <a:spcPts val="1200"/>
              </a:spcAft>
              <a:buClr>
                <a:schemeClr val="dk1"/>
              </a:buClr>
              <a:buSzPts val="2400"/>
            </a:pPr>
            <a:r>
              <a:rPr lang="hu-HU" sz="1800" dirty="0">
                <a:solidFill>
                  <a:srgbClr val="002060"/>
                </a:solidFill>
                <a:latin typeface="Tahoma" panose="020B0604030504040204" pitchFamily="34" charset="0"/>
                <a:ea typeface="Tahoma" panose="020B0604030504040204" pitchFamily="34" charset="0"/>
                <a:cs typeface="Tahoma" panose="020B0604030504040204" pitchFamily="34" charset="0"/>
              </a:rPr>
              <a:t>Ebben a pontban 5 témakörben – </a:t>
            </a:r>
            <a:r>
              <a:rPr lang="hu-HU" sz="1800" b="1" dirty="0">
                <a:solidFill>
                  <a:srgbClr val="002060"/>
                </a:solidFill>
                <a:latin typeface="Tahoma" panose="020B0604030504040204" pitchFamily="34" charset="0"/>
                <a:ea typeface="Tahoma" panose="020B0604030504040204" pitchFamily="34" charset="0"/>
                <a:cs typeface="Tahoma" panose="020B0604030504040204" pitchFamily="34" charset="0"/>
              </a:rPr>
              <a:t>célok, innováció, munkafolyamatok,  teljesítmény, problémamegoldás, általános </a:t>
            </a:r>
            <a:r>
              <a:rPr lang="hu-HU" sz="1800" dirty="0">
                <a:solidFill>
                  <a:srgbClr val="002060"/>
                </a:solidFill>
                <a:latin typeface="Tahoma" panose="020B0604030504040204" pitchFamily="34" charset="0"/>
                <a:ea typeface="Tahoma" panose="020B0604030504040204" pitchFamily="34" charset="0"/>
                <a:cs typeface="Tahoma" panose="020B0604030504040204" pitchFamily="34" charset="0"/>
              </a:rPr>
              <a:t>– tett állításokra adtak választ a munkatársak. Az adott válaszok alapján megállapítható, hogy:</a:t>
            </a:r>
          </a:p>
          <a:p>
            <a:pPr marL="285750" lvl="0" indent="-285750" algn="just">
              <a:lnSpc>
                <a:spcPct val="150000"/>
              </a:lnSpc>
              <a:buFont typeface="Arial" panose="020B0604020202020204" pitchFamily="34" charset="0"/>
              <a:buChar char="•"/>
            </a:pPr>
            <a:r>
              <a:rPr lang="hu-HU" sz="1800" dirty="0">
                <a:solidFill>
                  <a:srgbClr val="002060"/>
                </a:solidFill>
                <a:latin typeface="Tahoma" panose="020B0604030504040204" pitchFamily="34" charset="0"/>
                <a:ea typeface="Tahoma" panose="020B0604030504040204" pitchFamily="34" charset="0"/>
                <a:cs typeface="Tahoma" panose="020B0604030504040204" pitchFamily="34" charset="0"/>
              </a:rPr>
              <a:t>A</a:t>
            </a:r>
            <a:r>
              <a:rPr lang="hu-HU" sz="1800" dirty="0" smtClean="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hu-HU"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munkatársak ismerik és egyetértenek a EKL céljaival, véleményüket megoszthatják a vezetővel és a munkaközösséggel.</a:t>
            </a:r>
          </a:p>
          <a:p>
            <a:pPr marL="285750" indent="-285750" algn="just">
              <a:lnSpc>
                <a:spcPct val="150000"/>
              </a:lnSpc>
              <a:buFont typeface="Arial" panose="020B0604020202020204" pitchFamily="34" charset="0"/>
              <a:buChar char="•"/>
            </a:pPr>
            <a:r>
              <a:rPr lang="hu-HU"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A munkatársak többségében úgy érzik, hogy van lehetőségük új ötletek, megoldások előterjesztésére, az újításokat a vezető támogatja, szakmai továbbképzésre, előmenetelre van lehetőség.</a:t>
            </a:r>
          </a:p>
          <a:p>
            <a:pPr indent="-228600">
              <a:buClr>
                <a:schemeClr val="dk1"/>
              </a:buClr>
              <a:buSzPts val="2400"/>
            </a:pPr>
            <a:endParaRPr lang="hu-HU"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92789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2"/>
          <p:cNvSpPr txBox="1"/>
          <p:nvPr/>
        </p:nvSpPr>
        <p:spPr>
          <a:xfrm>
            <a:off x="2927684" y="400571"/>
            <a:ext cx="3288632" cy="646331"/>
          </a:xfrm>
          <a:prstGeom prst="rect">
            <a:avLst/>
          </a:prstGeom>
          <a:noFill/>
          <a:ln>
            <a:noFill/>
          </a:ln>
        </p:spPr>
        <p:txBody>
          <a:bodyPr spcFirstLastPara="1" wrap="square" lIns="91425" tIns="45700" rIns="91425" bIns="45700" anchor="t" anchorCtr="0">
            <a:noAutofit/>
          </a:bodyPr>
          <a:lstStyle/>
          <a:p>
            <a:pPr lvl="1">
              <a:buClr>
                <a:schemeClr val="dk1"/>
              </a:buClr>
              <a:buSzPts val="2400"/>
            </a:pPr>
            <a:r>
              <a:rPr lang="hu-HU" sz="3200" dirty="0">
                <a:solidFill>
                  <a:schemeClr val="bg2"/>
                </a:solidFill>
                <a:latin typeface="Tahoma"/>
                <a:ea typeface="Tahoma"/>
                <a:cs typeface="Tahoma"/>
              </a:rPr>
              <a:t>Kérdéscsoportok</a:t>
            </a:r>
          </a:p>
        </p:txBody>
      </p:sp>
      <p:sp>
        <p:nvSpPr>
          <p:cNvPr id="3" name="Téglalap 2"/>
          <p:cNvSpPr/>
          <p:nvPr/>
        </p:nvSpPr>
        <p:spPr>
          <a:xfrm>
            <a:off x="1031551" y="1023021"/>
            <a:ext cx="6379902" cy="646331"/>
          </a:xfrm>
          <a:prstGeom prst="rect">
            <a:avLst/>
          </a:prstGeom>
        </p:spPr>
        <p:txBody>
          <a:bodyPr wrap="square">
            <a:spAutoFit/>
          </a:bodyPr>
          <a:lstStyle/>
          <a:p>
            <a:pPr marL="457200" lvl="2" algn="ctr">
              <a:buClr>
                <a:schemeClr val="dk1"/>
              </a:buClr>
              <a:buSzPts val="2400"/>
            </a:pPr>
            <a:r>
              <a:rPr lang="hu-HU" sz="3600" dirty="0">
                <a:solidFill>
                  <a:schemeClr val="dk1"/>
                </a:solidFill>
                <a:latin typeface="Tahoma"/>
                <a:ea typeface="Tahoma"/>
                <a:cs typeface="Tahoma"/>
              </a:rPr>
              <a:t>A </a:t>
            </a:r>
            <a:r>
              <a:rPr lang="hu-HU" sz="3200" dirty="0">
                <a:solidFill>
                  <a:schemeClr val="dk1"/>
                </a:solidFill>
                <a:latin typeface="Tahoma"/>
                <a:ea typeface="Tahoma"/>
                <a:cs typeface="Tahoma"/>
              </a:rPr>
              <a:t>könyvtári</a:t>
            </a:r>
            <a:r>
              <a:rPr lang="hu-HU" sz="3600" dirty="0">
                <a:solidFill>
                  <a:schemeClr val="dk1"/>
                </a:solidFill>
                <a:latin typeface="Tahoma"/>
                <a:ea typeface="Tahoma"/>
                <a:cs typeface="Tahoma"/>
              </a:rPr>
              <a:t> </a:t>
            </a:r>
            <a:r>
              <a:rPr lang="hu-HU" sz="3200" dirty="0">
                <a:solidFill>
                  <a:schemeClr val="dk1"/>
                </a:solidFill>
                <a:latin typeface="Tahoma"/>
                <a:ea typeface="Tahoma"/>
                <a:cs typeface="Tahoma"/>
              </a:rPr>
              <a:t>hálózat</a:t>
            </a:r>
            <a:r>
              <a:rPr lang="hu-HU" sz="3600" dirty="0">
                <a:solidFill>
                  <a:schemeClr val="dk1"/>
                </a:solidFill>
                <a:latin typeface="Tahoma"/>
                <a:ea typeface="Tahoma"/>
                <a:cs typeface="Tahoma"/>
              </a:rPr>
              <a:t> működése</a:t>
            </a:r>
          </a:p>
        </p:txBody>
      </p:sp>
      <p:sp>
        <p:nvSpPr>
          <p:cNvPr id="2" name="Szövegdoboz 1">
            <a:extLst>
              <a:ext uri="{FF2B5EF4-FFF2-40B4-BE49-F238E27FC236}">
                <a16:creationId xmlns:a16="http://schemas.microsoft.com/office/drawing/2014/main" id="{7F5AD92E-26EC-9175-1332-D19F6C9215B0}"/>
              </a:ext>
            </a:extLst>
          </p:cNvPr>
          <p:cNvSpPr txBox="1"/>
          <p:nvPr/>
        </p:nvSpPr>
        <p:spPr>
          <a:xfrm>
            <a:off x="221673" y="1726162"/>
            <a:ext cx="8811491" cy="4524315"/>
          </a:xfrm>
          <a:prstGeom prst="rect">
            <a:avLst/>
          </a:prstGeom>
          <a:noFill/>
        </p:spPr>
        <p:txBody>
          <a:bodyPr wrap="square">
            <a:spAutoFit/>
          </a:bodyPr>
          <a:lstStyle/>
          <a:p>
            <a:pPr marL="285750" indent="-285750" algn="just">
              <a:lnSpc>
                <a:spcPct val="150000"/>
              </a:lnSpc>
              <a:buSzPts val="2400"/>
              <a:buFont typeface="Arial" panose="020B0604020202020204" pitchFamily="34" charset="0"/>
              <a:buChar char="•"/>
            </a:pPr>
            <a:r>
              <a:rPr lang="hu-HU" sz="1800" dirty="0">
                <a:solidFill>
                  <a:srgbClr val="002060"/>
                </a:solidFill>
                <a:latin typeface="Tahoma" panose="020B0604030504040204" pitchFamily="34" charset="0"/>
                <a:ea typeface="Tahoma" panose="020B0604030504040204" pitchFamily="34" charset="0"/>
                <a:cs typeface="Tahoma" panose="020B0604030504040204" pitchFamily="34" charset="0"/>
              </a:rPr>
              <a:t>A munkatársak úgy érzik tudják kihez fordulhatnak problémájukkal, nagyobb részt együttműködnek a célok eléréséért, a munkakörök nincsenek mereven elhatárolva, van lehetőség új feladatokban részt </a:t>
            </a:r>
            <a:r>
              <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vállalni.</a:t>
            </a:r>
          </a:p>
          <a:p>
            <a:pPr marL="285750" indent="-285750" algn="just">
              <a:lnSpc>
                <a:spcPct val="150000"/>
              </a:lnSpc>
              <a:buSzPts val="2400"/>
              <a:buFont typeface="Arial" panose="020B0604020202020204" pitchFamily="34" charset="0"/>
              <a:buChar char="•"/>
            </a:pPr>
            <a:r>
              <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A </a:t>
            </a:r>
            <a:r>
              <a:rPr lang="hu-HU" sz="1800" dirty="0">
                <a:solidFill>
                  <a:srgbClr val="002060"/>
                </a:solidFill>
                <a:latin typeface="Tahoma" panose="020B0604030504040204" pitchFamily="34" charset="0"/>
                <a:ea typeface="Tahoma" panose="020B0604030504040204" pitchFamily="34" charset="0"/>
                <a:cs typeface="Tahoma" panose="020B0604030504040204" pitchFamily="34" charset="0"/>
              </a:rPr>
              <a:t>munkatársak kicsit több, mint fele úgy érzi, hogy megkap minden információt munkájához, kisebb részben úgy érzik, hogy nem kapnak meg minden </a:t>
            </a:r>
            <a:r>
              <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információt.</a:t>
            </a:r>
          </a:p>
          <a:p>
            <a:pPr marL="285750" indent="-285750" algn="just">
              <a:lnSpc>
                <a:spcPct val="150000"/>
              </a:lnSpc>
              <a:buSzPts val="2400"/>
              <a:buFont typeface="Arial" panose="020B0604020202020204" pitchFamily="34" charset="0"/>
              <a:buChar char="•"/>
            </a:pPr>
            <a:r>
              <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A </a:t>
            </a:r>
            <a:r>
              <a:rPr lang="hu-HU" sz="1800" dirty="0">
                <a:solidFill>
                  <a:srgbClr val="002060"/>
                </a:solidFill>
                <a:latin typeface="Tahoma" panose="020B0604030504040204" pitchFamily="34" charset="0"/>
                <a:ea typeface="Tahoma" panose="020B0604030504040204" pitchFamily="34" charset="0"/>
                <a:cs typeface="Tahoma" panose="020B0604030504040204" pitchFamily="34" charset="0"/>
              </a:rPr>
              <a:t>munkafolyamatok áttekinthetők, de felerészt a munkatársak csak részben értenek egyet ezzel az </a:t>
            </a:r>
            <a:r>
              <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állítással.</a:t>
            </a:r>
          </a:p>
          <a:p>
            <a:pPr marL="285750" indent="-285750" algn="just">
              <a:lnSpc>
                <a:spcPct val="150000"/>
              </a:lnSpc>
              <a:buSzPts val="2400"/>
              <a:buFont typeface="Arial" panose="020B0604020202020204" pitchFamily="34" charset="0"/>
              <a:buChar char="•"/>
            </a:pPr>
            <a:r>
              <a:rPr lang="hu-HU"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Többségében </a:t>
            </a:r>
            <a:r>
              <a:rPr lang="hu-HU" sz="1800" dirty="0">
                <a:solidFill>
                  <a:srgbClr val="002060"/>
                </a:solidFill>
                <a:latin typeface="Tahoma" panose="020B0604030504040204" pitchFamily="34" charset="0"/>
                <a:ea typeface="Tahoma" panose="020B0604030504040204" pitchFamily="34" charset="0"/>
                <a:cs typeface="Tahoma" panose="020B0604030504040204" pitchFamily="34" charset="0"/>
              </a:rPr>
              <a:t>úgy érzik, hogy a munkatársaknak fontos a szolgáltatások minőségének javítása, ám van, aki úgy érzi, hogy ez részben, vagy kevéssé igaz.</a:t>
            </a:r>
          </a:p>
          <a:p>
            <a:pPr indent="-228600">
              <a:buClr>
                <a:schemeClr val="dk1"/>
              </a:buClr>
              <a:buSzPts val="2400"/>
            </a:pPr>
            <a:endParaRPr lang="hu-HU"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74037587"/>
      </p:ext>
    </p:extLst>
  </p:cSld>
  <p:clrMapOvr>
    <a:masterClrMapping/>
  </p:clrMapOvr>
</p:sld>
</file>

<file path=ppt/theme/theme1.xml><?xml version="1.0" encoding="utf-8"?>
<a:theme xmlns:a="http://schemas.openxmlformats.org/drawingml/2006/main" name="Default Theme">
  <a:themeElements>
    <a:clrScheme name="sze_szinek">
      <a:dk1>
        <a:srgbClr val="07B9D9"/>
      </a:dk1>
      <a:lt1>
        <a:srgbClr val="FFFFFF"/>
      </a:lt1>
      <a:dk2>
        <a:srgbClr val="242843"/>
      </a:dk2>
      <a:lt2>
        <a:srgbClr val="D1D3D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1111</Words>
  <Application>Microsoft Office PowerPoint</Application>
  <PresentationFormat>Diavetítés a képernyőre (4:3 oldalarány)</PresentationFormat>
  <Paragraphs>97</Paragraphs>
  <Slides>17</Slides>
  <Notes>17</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17</vt:i4>
      </vt:variant>
    </vt:vector>
  </HeadingPairs>
  <TitlesOfParts>
    <vt:vector size="24" baseType="lpstr">
      <vt:lpstr>Tahoma</vt:lpstr>
      <vt:lpstr>Wingdings</vt:lpstr>
      <vt:lpstr>Times New Roman</vt:lpstr>
      <vt:lpstr>Calibri</vt:lpstr>
      <vt:lpstr>Noto Sans Symbols</vt:lpstr>
      <vt:lpstr>Arial</vt:lpstr>
      <vt:lpstr>Default Theme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Tóth Csilla</dc:creator>
  <cp:lastModifiedBy>Csati</cp:lastModifiedBy>
  <cp:revision>24</cp:revision>
  <dcterms:created xsi:type="dcterms:W3CDTF">2019-08-01T06:27:51Z</dcterms:created>
  <dcterms:modified xsi:type="dcterms:W3CDTF">2023-01-08T19:07:09Z</dcterms:modified>
</cp:coreProperties>
</file>