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348" r:id="rId3"/>
    <p:sldId id="326" r:id="rId4"/>
    <p:sldId id="337" r:id="rId5"/>
    <p:sldId id="339" r:id="rId6"/>
    <p:sldId id="340" r:id="rId7"/>
    <p:sldId id="341" r:id="rId8"/>
    <p:sldId id="343" r:id="rId9"/>
    <p:sldId id="344" r:id="rId10"/>
    <p:sldId id="345" r:id="rId11"/>
    <p:sldId id="346" r:id="rId12"/>
    <p:sldId id="342" r:id="rId13"/>
    <p:sldId id="349" r:id="rId14"/>
    <p:sldId id="338" r:id="rId15"/>
    <p:sldId id="347" r:id="rId16"/>
    <p:sldId id="350" r:id="rId17"/>
  </p:sldIdLst>
  <p:sldSz cx="9144000" cy="6858000" type="screen4x3"/>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242943"/>
    <a:srgbClr val="868686"/>
    <a:srgbClr val="3C3C3B"/>
    <a:srgbClr val="07B9D9"/>
    <a:srgbClr val="13B9D9"/>
    <a:srgbClr val="13D3D9"/>
    <a:srgbClr val="50ADC9"/>
    <a:srgbClr val="00B7CC"/>
    <a:srgbClr val="4AAB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Világos stílu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Sötét stílu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Sötét stílus 1 – 5. jelölőszín">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Világos stílus 3 – 1. jelölőszín">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4"/>
  </p:normalViewPr>
  <p:slideViewPr>
    <p:cSldViewPr snapToGrid="0" snapToObjects="1">
      <p:cViewPr varScale="1">
        <p:scale>
          <a:sx n="69" d="100"/>
          <a:sy n="69" d="100"/>
        </p:scale>
        <p:origin x="1458" y="72"/>
      </p:cViewPr>
      <p:guideLst/>
    </p:cSldViewPr>
  </p:slideViewPr>
  <p:notesTextViewPr>
    <p:cViewPr>
      <p:scale>
        <a:sx n="1" d="1"/>
        <a:sy n="1" d="1"/>
      </p:scale>
      <p:origin x="0" y="0"/>
    </p:cViewPr>
  </p:notesTextViewPr>
  <p:notesViewPr>
    <p:cSldViewPr snapToGrid="0" snapToObjects="1">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29FA2-6892-4493-ADAF-BD66BEBC0136}" type="datetimeFigureOut">
              <a:rPr lang="hu-HU" smtClean="0"/>
              <a:t>2023. 01. 07.</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E7041-0E4E-4AA5-8B88-D2D1024476BE}" type="slidenum">
              <a:rPr lang="hu-HU" smtClean="0"/>
              <a:t>‹#›</a:t>
            </a:fld>
            <a:endParaRPr lang="hu-HU"/>
          </a:p>
        </p:txBody>
      </p:sp>
    </p:spTree>
    <p:extLst>
      <p:ext uri="{BB962C8B-B14F-4D97-AF65-F5344CB8AC3E}">
        <p14:creationId xmlns:p14="http://schemas.microsoft.com/office/powerpoint/2010/main" val="295198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D0E7041-0E4E-4AA5-8B88-D2D1024476BE}" type="slidenum">
              <a:rPr lang="hu-HU" smtClean="0"/>
              <a:t>1</a:t>
            </a:fld>
            <a:endParaRPr lang="hu-HU"/>
          </a:p>
        </p:txBody>
      </p:sp>
    </p:spTree>
    <p:extLst>
      <p:ext uri="{BB962C8B-B14F-4D97-AF65-F5344CB8AC3E}">
        <p14:creationId xmlns:p14="http://schemas.microsoft.com/office/powerpoint/2010/main" val="382791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6876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33F7A030-8ABC-9747-A33B-48FCFCB4BFC3}"/>
              </a:ext>
            </a:extLst>
          </p:cNvPr>
          <p:cNvPicPr>
            <a:picLocks noChangeAspect="1"/>
          </p:cNvPicPr>
          <p:nvPr userDrawn="1"/>
        </p:nvPicPr>
        <p:blipFill>
          <a:blip r:embed="rId2"/>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3D8409C4-5B5E-7942-8EFF-9876FD1CE2B0}"/>
              </a:ext>
            </a:extLst>
          </p:cNvPr>
          <p:cNvGrpSpPr/>
          <p:nvPr userDrawn="1"/>
        </p:nvGrpSpPr>
        <p:grpSpPr>
          <a:xfrm>
            <a:off x="260075" y="6147250"/>
            <a:ext cx="2952106" cy="346879"/>
            <a:chOff x="260075" y="6147250"/>
            <a:chExt cx="2952106" cy="346879"/>
          </a:xfrm>
        </p:grpSpPr>
        <p:sp>
          <p:nvSpPr>
            <p:cNvPr id="10" name="Rectangle 9">
              <a:extLst>
                <a:ext uri="{FF2B5EF4-FFF2-40B4-BE49-F238E27FC236}">
                  <a16:creationId xmlns:a16="http://schemas.microsoft.com/office/drawing/2014/main" id="{18034E50-7B58-A948-AD6C-AE9FE31ED67F}"/>
                </a:ext>
              </a:extLst>
            </p:cNvPr>
            <p:cNvSpPr/>
            <p:nvPr userDrawn="1"/>
          </p:nvSpPr>
          <p:spPr>
            <a:xfrm>
              <a:off x="260075"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11" name="TextBox 10">
              <a:extLst>
                <a:ext uri="{FF2B5EF4-FFF2-40B4-BE49-F238E27FC236}">
                  <a16:creationId xmlns:a16="http://schemas.microsoft.com/office/drawing/2014/main" id="{F0C0729F-D400-7E4F-B7B3-443CADC6317B}"/>
                </a:ext>
              </a:extLst>
            </p:cNvPr>
            <p:cNvSpPr txBox="1"/>
            <p:nvPr userDrawn="1"/>
          </p:nvSpPr>
          <p:spPr>
            <a:xfrm>
              <a:off x="427444" y="6263297"/>
              <a:ext cx="2784737" cy="230832"/>
            </a:xfrm>
            <a:prstGeom prst="rect">
              <a:avLst/>
            </a:prstGeom>
            <a:noFill/>
          </p:spPr>
          <p:txBody>
            <a:bodyPr wrap="none" rtlCol="0">
              <a:spAutoFit/>
            </a:bodyPr>
            <a:lstStyle/>
            <a:p>
              <a:r>
                <a:rPr lang="fr" sz="900" dirty="0">
                  <a:solidFill>
                    <a:srgbClr val="868686"/>
                  </a:solidFill>
                  <a:latin typeface="Tahoma" panose="020B0604030504040204" pitchFamily="34" charset="0"/>
                  <a:ea typeface="Tahoma" panose="020B0604030504040204" pitchFamily="34" charset="0"/>
                  <a:cs typeface="Tahoma" panose="020B0604030504040204" pitchFamily="34" charset="0"/>
                </a:rPr>
                <a:t>  |  </a:t>
              </a:r>
              <a:r>
                <a:rPr lang="hu-HU" sz="900" dirty="0">
                  <a:solidFill>
                    <a:srgbClr val="868686"/>
                  </a:solidFill>
                  <a:latin typeface="Tahoma" panose="020B0604030504040204" pitchFamily="34" charset="0"/>
                  <a:ea typeface="Tahoma" panose="020B0604030504040204" pitchFamily="34" charset="0"/>
                  <a:cs typeface="Tahoma" panose="020B0604030504040204" pitchFamily="34" charset="0"/>
                </a:rPr>
                <a:t>SZÉCHENYI EGYETEM</a:t>
              </a:r>
              <a:r>
                <a:rPr lang="hu-HU" sz="900" baseline="0" dirty="0">
                  <a:solidFill>
                    <a:srgbClr val="868686"/>
                  </a:solidFill>
                  <a:latin typeface="Tahoma" panose="020B0604030504040204" pitchFamily="34" charset="0"/>
                  <a:ea typeface="Tahoma" panose="020B0604030504040204" pitchFamily="34" charset="0"/>
                  <a:cs typeface="Tahoma" panose="020B0604030504040204" pitchFamily="34" charset="0"/>
                </a:rPr>
                <a:t> – UNIVERSITY OF GYŐR</a:t>
              </a:r>
              <a:endParaRPr lang="fr" sz="90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grpSp>
      <p:sp>
        <p:nvSpPr>
          <p:cNvPr id="18" name="Text Placeholder 16">
            <a:extLst>
              <a:ext uri="{FF2B5EF4-FFF2-40B4-BE49-F238E27FC236}">
                <a16:creationId xmlns:a16="http://schemas.microsoft.com/office/drawing/2014/main" id="{0721B7FD-35D1-8348-B436-AC623EB0895F}"/>
              </a:ext>
            </a:extLst>
          </p:cNvPr>
          <p:cNvSpPr>
            <a:spLocks noGrp="1"/>
          </p:cNvSpPr>
          <p:nvPr>
            <p:ph type="body" sz="quarter" idx="10" hasCustomPrompt="1"/>
          </p:nvPr>
        </p:nvSpPr>
        <p:spPr>
          <a:xfrm>
            <a:off x="221692" y="2282053"/>
            <a:ext cx="3106394" cy="576478"/>
          </a:xfrm>
          <a:prstGeom prst="rect">
            <a:avLst/>
          </a:prstGeom>
        </p:spPr>
        <p:txBody>
          <a:bodyPr/>
          <a:lstStyle>
            <a:lvl1pPr marL="0" indent="0">
              <a:buFontTx/>
              <a:buNone/>
              <a:defRPr sz="4000" b="1">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5. FEJEZET</a:t>
            </a:r>
            <a:endParaRPr lang="hu-HU" dirty="0"/>
          </a:p>
        </p:txBody>
      </p:sp>
      <p:sp>
        <p:nvSpPr>
          <p:cNvPr id="20" name="Text Placeholder 16">
            <a:extLst>
              <a:ext uri="{FF2B5EF4-FFF2-40B4-BE49-F238E27FC236}">
                <a16:creationId xmlns:a16="http://schemas.microsoft.com/office/drawing/2014/main" id="{579C360F-E1FF-4D43-B9AD-787DBD4E94E0}"/>
              </a:ext>
            </a:extLst>
          </p:cNvPr>
          <p:cNvSpPr>
            <a:spLocks noGrp="1"/>
          </p:cNvSpPr>
          <p:nvPr>
            <p:ph type="body" sz="quarter" idx="11" hasCustomPrompt="1"/>
          </p:nvPr>
        </p:nvSpPr>
        <p:spPr>
          <a:xfrm>
            <a:off x="238168" y="2894126"/>
            <a:ext cx="3106394" cy="425723"/>
          </a:xfrm>
          <a:prstGeom prst="rect">
            <a:avLst/>
          </a:prstGeom>
        </p:spPr>
        <p:txBody>
          <a:bodyPr/>
          <a:lstStyle>
            <a:lvl1pPr marL="0" indent="0">
              <a:buFontTx/>
              <a:buNone/>
              <a:defRPr sz="3000" b="1">
                <a:solidFill>
                  <a:srgbClr val="242943"/>
                </a:solidFill>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CÍM</a:t>
            </a:r>
            <a:endParaRPr lang="hu-HU" dirty="0"/>
          </a:p>
        </p:txBody>
      </p:sp>
      <p:sp>
        <p:nvSpPr>
          <p:cNvPr id="22" name="Text Placeholder 16">
            <a:extLst>
              <a:ext uri="{FF2B5EF4-FFF2-40B4-BE49-F238E27FC236}">
                <a16:creationId xmlns:a16="http://schemas.microsoft.com/office/drawing/2014/main" id="{8FF20AD0-558E-7443-96ED-90406BA6AB65}"/>
              </a:ext>
            </a:extLst>
          </p:cNvPr>
          <p:cNvSpPr>
            <a:spLocks noGrp="1"/>
          </p:cNvSpPr>
          <p:nvPr>
            <p:ph type="body" sz="quarter" idx="12" hasCustomPrompt="1"/>
          </p:nvPr>
        </p:nvSpPr>
        <p:spPr>
          <a:xfrm>
            <a:off x="238167" y="3501008"/>
            <a:ext cx="3888989" cy="584960"/>
          </a:xfrm>
          <a:prstGeom prst="rect">
            <a:avLst/>
          </a:prstGeom>
        </p:spPr>
        <p:txBody>
          <a:bodyPr/>
          <a:lstStyle>
            <a:lvl1pPr marL="0" indent="0">
              <a:lnSpc>
                <a:spcPct val="100000"/>
              </a:lnSpc>
              <a:spcBef>
                <a:spcPts val="600"/>
              </a:spcBef>
              <a:buFontTx/>
              <a:buNone/>
              <a:defRPr sz="1300" b="0">
                <a:solidFill>
                  <a:srgbClr val="414042"/>
                </a:solidFill>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Lent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minulparit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que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incia</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il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inum</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cus</a:t>
            </a:r>
            <a:endParaRPr lang="fr" dirty="0">
              <a:solidFill>
                <a:srgbClr val="3C3C3B"/>
              </a:solidFill>
              <a:latin typeface="Tahoma" panose="020B0604030504040204" pitchFamily="34" charset="0"/>
              <a:ea typeface="Tahoma" panose="020B0604030504040204" pitchFamily="34" charset="0"/>
              <a:cs typeface="Tahoma" panose="020B0604030504040204" pitchFamily="34" charset="0"/>
            </a:endParaRPr>
          </a:p>
          <a:p>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laspele</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ssunt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ut dit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laut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offic</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tem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quis</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et</a:t>
            </a:r>
          </a:p>
        </p:txBody>
      </p:sp>
      <p:sp>
        <p:nvSpPr>
          <p:cNvPr id="15" name="Rectangle 14">
            <a:extLst>
              <a:ext uri="{FF2B5EF4-FFF2-40B4-BE49-F238E27FC236}">
                <a16:creationId xmlns:a16="http://schemas.microsoft.com/office/drawing/2014/main" id="{65750C19-DBEE-FA4D-A044-D38BF8313CCF}"/>
              </a:ext>
            </a:extLst>
          </p:cNvPr>
          <p:cNvSpPr/>
          <p:nvPr userDrawn="1"/>
        </p:nvSpPr>
        <p:spPr>
          <a:xfrm>
            <a:off x="254109" y="6261834"/>
            <a:ext cx="357790" cy="230832"/>
          </a:xfrm>
          <a:prstGeom prst="rect">
            <a:avLst/>
          </a:prstGeom>
        </p:spPr>
        <p:txBody>
          <a:bodyPr wrap="none">
            <a:spAutoFit/>
          </a:bodyPr>
          <a:lstStyle/>
          <a:p>
            <a:pPr algn="l">
              <a:spcBef>
                <a:spcPct val="50000"/>
              </a:spcBef>
              <a:tabLst>
                <a:tab pos="3948113" algn="ctr"/>
                <a:tab pos="8128000" algn="r"/>
                <a:tab pos="8782050" algn="r"/>
              </a:tabLst>
              <a:defRPr/>
            </a:pPr>
            <a:fld id="{2A605FED-7AC8-4412-BF98-CCE815642EF6}" type="slidenum">
              <a:rPr lang="de-DE" sz="900" b="0" smtClean="0">
                <a:solidFill>
                  <a:srgbClr val="868686"/>
                </a:solidFill>
                <a:latin typeface="Tahoma" panose="020B0604030504040204" pitchFamily="34" charset="0"/>
                <a:ea typeface="Tahoma" panose="020B0604030504040204" pitchFamily="34" charset="0"/>
                <a:cs typeface="Tahoma" panose="020B0604030504040204" pitchFamily="34" charset="0"/>
              </a:rPr>
              <a:pPr algn="l">
                <a:spcBef>
                  <a:spcPct val="50000"/>
                </a:spcBef>
                <a:tabLst>
                  <a:tab pos="3948113" algn="ctr"/>
                  <a:tab pos="8128000" algn="r"/>
                  <a:tab pos="8782050" algn="r"/>
                </a:tabLst>
                <a:defRPr/>
              </a:pPr>
              <a:t>‹#›</a:t>
            </a:fld>
            <a:endParaRPr lang="en-GB" sz="900" b="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235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6E29E4E4-DF75-E64C-8D72-9839CB263E3C}"/>
              </a:ext>
            </a:extLst>
          </p:cNvPr>
          <p:cNvPicPr>
            <a:picLocks noChangeAspect="1"/>
          </p:cNvPicPr>
          <p:nvPr userDrawn="1"/>
        </p:nvPicPr>
        <p:blipFill>
          <a:blip r:embed="rId2"/>
          <a:stretch>
            <a:fillRect/>
          </a:stretch>
        </p:blipFill>
        <p:spPr>
          <a:xfrm>
            <a:off x="0" y="0"/>
            <a:ext cx="9144000" cy="6858000"/>
          </a:xfrm>
          <a:prstGeom prst="rect">
            <a:avLst/>
          </a:prstGeom>
        </p:spPr>
      </p:pic>
      <p:grpSp>
        <p:nvGrpSpPr>
          <p:cNvPr id="9" name="Group 8">
            <a:extLst>
              <a:ext uri="{FF2B5EF4-FFF2-40B4-BE49-F238E27FC236}">
                <a16:creationId xmlns:a16="http://schemas.microsoft.com/office/drawing/2014/main" id="{3D8409C4-5B5E-7942-8EFF-9876FD1CE2B0}"/>
              </a:ext>
            </a:extLst>
          </p:cNvPr>
          <p:cNvGrpSpPr/>
          <p:nvPr userDrawn="1"/>
        </p:nvGrpSpPr>
        <p:grpSpPr>
          <a:xfrm>
            <a:off x="260075" y="6147250"/>
            <a:ext cx="2952106" cy="346879"/>
            <a:chOff x="260075" y="6147250"/>
            <a:chExt cx="2952106" cy="346879"/>
          </a:xfrm>
        </p:grpSpPr>
        <p:sp>
          <p:nvSpPr>
            <p:cNvPr id="10" name="Rectangle 9">
              <a:extLst>
                <a:ext uri="{FF2B5EF4-FFF2-40B4-BE49-F238E27FC236}">
                  <a16:creationId xmlns:a16="http://schemas.microsoft.com/office/drawing/2014/main" id="{18034E50-7B58-A948-AD6C-AE9FE31ED67F}"/>
                </a:ext>
              </a:extLst>
            </p:cNvPr>
            <p:cNvSpPr/>
            <p:nvPr userDrawn="1"/>
          </p:nvSpPr>
          <p:spPr>
            <a:xfrm>
              <a:off x="260075"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11" name="TextBox 10">
              <a:extLst>
                <a:ext uri="{FF2B5EF4-FFF2-40B4-BE49-F238E27FC236}">
                  <a16:creationId xmlns:a16="http://schemas.microsoft.com/office/drawing/2014/main" id="{F0C0729F-D400-7E4F-B7B3-443CADC6317B}"/>
                </a:ext>
              </a:extLst>
            </p:cNvPr>
            <p:cNvSpPr txBox="1"/>
            <p:nvPr userDrawn="1"/>
          </p:nvSpPr>
          <p:spPr>
            <a:xfrm>
              <a:off x="427444" y="6263297"/>
              <a:ext cx="2784737" cy="230832"/>
            </a:xfrm>
            <a:prstGeom prst="rect">
              <a:avLst/>
            </a:prstGeom>
            <a:noFill/>
          </p:spPr>
          <p:txBody>
            <a:bodyPr wrap="none" rtlCol="0">
              <a:spAutoFit/>
            </a:bodyPr>
            <a:lstStyle/>
            <a:p>
              <a:pPr marL="0" marR="0" indent="0" algn="l" defTabSz="713232" rtl="0" eaLnBrk="1" fontAlgn="auto" latinLnBrk="0" hangingPunct="1">
                <a:lnSpc>
                  <a:spcPct val="100000"/>
                </a:lnSpc>
                <a:spcBef>
                  <a:spcPts val="0"/>
                </a:spcBef>
                <a:spcAft>
                  <a:spcPts val="0"/>
                </a:spcAft>
                <a:buClrTx/>
                <a:buSzTx/>
                <a:buFontTx/>
                <a:buNone/>
                <a:tabLst/>
                <a:defRPr/>
              </a:pPr>
              <a:r>
                <a:rPr lang="fr" sz="900" dirty="0">
                  <a:solidFill>
                    <a:srgbClr val="868686"/>
                  </a:solidFill>
                  <a:latin typeface="Tahoma" panose="020B0604030504040204" pitchFamily="34" charset="0"/>
                  <a:ea typeface="Tahoma" panose="020B0604030504040204" pitchFamily="34" charset="0"/>
                  <a:cs typeface="Tahoma" panose="020B0604030504040204" pitchFamily="34" charset="0"/>
                </a:rPr>
                <a:t>  |  </a:t>
              </a:r>
              <a:r>
                <a:rPr lang="hu-HU" sz="900" dirty="0">
                  <a:solidFill>
                    <a:srgbClr val="868686"/>
                  </a:solidFill>
                  <a:latin typeface="Tahoma" panose="020B0604030504040204" pitchFamily="34" charset="0"/>
                  <a:ea typeface="Tahoma" panose="020B0604030504040204" pitchFamily="34" charset="0"/>
                  <a:cs typeface="Tahoma" panose="020B0604030504040204" pitchFamily="34" charset="0"/>
                </a:rPr>
                <a:t>SZÉCHENYI EGYETEM</a:t>
              </a:r>
              <a:r>
                <a:rPr lang="hu-HU" sz="900" baseline="0" dirty="0">
                  <a:solidFill>
                    <a:srgbClr val="868686"/>
                  </a:solidFill>
                  <a:latin typeface="Tahoma" panose="020B0604030504040204" pitchFamily="34" charset="0"/>
                  <a:ea typeface="Tahoma" panose="020B0604030504040204" pitchFamily="34" charset="0"/>
                  <a:cs typeface="Tahoma" panose="020B0604030504040204" pitchFamily="34" charset="0"/>
                </a:rPr>
                <a:t> – UNIVERSITY OF GYŐR</a:t>
              </a:r>
              <a:endParaRPr lang="fr" sz="90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grpSp>
      <p:sp>
        <p:nvSpPr>
          <p:cNvPr id="18" name="Text Placeholder 16">
            <a:extLst>
              <a:ext uri="{FF2B5EF4-FFF2-40B4-BE49-F238E27FC236}">
                <a16:creationId xmlns:a16="http://schemas.microsoft.com/office/drawing/2014/main" id="{0721B7FD-35D1-8348-B436-AC623EB0895F}"/>
              </a:ext>
            </a:extLst>
          </p:cNvPr>
          <p:cNvSpPr>
            <a:spLocks noGrp="1"/>
          </p:cNvSpPr>
          <p:nvPr>
            <p:ph type="body" sz="quarter" idx="10" hasCustomPrompt="1"/>
          </p:nvPr>
        </p:nvSpPr>
        <p:spPr>
          <a:xfrm>
            <a:off x="221692" y="2282053"/>
            <a:ext cx="3106394" cy="576478"/>
          </a:xfrm>
          <a:prstGeom prst="rect">
            <a:avLst/>
          </a:prstGeom>
        </p:spPr>
        <p:txBody>
          <a:bodyPr/>
          <a:lstStyle>
            <a:lvl1pPr marL="0" indent="0">
              <a:buFontTx/>
              <a:buNone/>
              <a:defRPr sz="4000" b="1">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5. FEJEZET</a:t>
            </a:r>
            <a:endParaRPr lang="hu-HU" dirty="0"/>
          </a:p>
        </p:txBody>
      </p:sp>
      <p:sp>
        <p:nvSpPr>
          <p:cNvPr id="20" name="Text Placeholder 16">
            <a:extLst>
              <a:ext uri="{FF2B5EF4-FFF2-40B4-BE49-F238E27FC236}">
                <a16:creationId xmlns:a16="http://schemas.microsoft.com/office/drawing/2014/main" id="{579C360F-E1FF-4D43-B9AD-787DBD4E94E0}"/>
              </a:ext>
            </a:extLst>
          </p:cNvPr>
          <p:cNvSpPr>
            <a:spLocks noGrp="1"/>
          </p:cNvSpPr>
          <p:nvPr>
            <p:ph type="body" sz="quarter" idx="11" hasCustomPrompt="1"/>
          </p:nvPr>
        </p:nvSpPr>
        <p:spPr>
          <a:xfrm>
            <a:off x="238168" y="2894126"/>
            <a:ext cx="3106394" cy="425723"/>
          </a:xfrm>
          <a:prstGeom prst="rect">
            <a:avLst/>
          </a:prstGeom>
        </p:spPr>
        <p:txBody>
          <a:bodyPr/>
          <a:lstStyle>
            <a:lvl1pPr marL="0" indent="0">
              <a:buFontTx/>
              <a:buNone/>
              <a:defRPr sz="3000" b="1">
                <a:solidFill>
                  <a:srgbClr val="242943"/>
                </a:solidFill>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CÍM</a:t>
            </a:r>
            <a:endParaRPr lang="hu-HU" dirty="0"/>
          </a:p>
        </p:txBody>
      </p:sp>
      <p:sp>
        <p:nvSpPr>
          <p:cNvPr id="22" name="Text Placeholder 16">
            <a:extLst>
              <a:ext uri="{FF2B5EF4-FFF2-40B4-BE49-F238E27FC236}">
                <a16:creationId xmlns:a16="http://schemas.microsoft.com/office/drawing/2014/main" id="{8FF20AD0-558E-7443-96ED-90406BA6AB65}"/>
              </a:ext>
            </a:extLst>
          </p:cNvPr>
          <p:cNvSpPr>
            <a:spLocks noGrp="1"/>
          </p:cNvSpPr>
          <p:nvPr>
            <p:ph type="body" sz="quarter" idx="12" hasCustomPrompt="1"/>
          </p:nvPr>
        </p:nvSpPr>
        <p:spPr>
          <a:xfrm>
            <a:off x="238167" y="3501008"/>
            <a:ext cx="3888989" cy="584960"/>
          </a:xfrm>
          <a:prstGeom prst="rect">
            <a:avLst/>
          </a:prstGeom>
        </p:spPr>
        <p:txBody>
          <a:bodyPr/>
          <a:lstStyle>
            <a:lvl1pPr marL="0" indent="0">
              <a:lnSpc>
                <a:spcPct val="100000"/>
              </a:lnSpc>
              <a:spcBef>
                <a:spcPts val="600"/>
              </a:spcBef>
              <a:buFontTx/>
              <a:buNone/>
              <a:defRPr sz="1300" b="0">
                <a:solidFill>
                  <a:srgbClr val="414042"/>
                </a:solidFill>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Lent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minulparit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que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incia</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il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inum</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cus</a:t>
            </a:r>
            <a:endParaRPr lang="fr" dirty="0">
              <a:solidFill>
                <a:srgbClr val="3C3C3B"/>
              </a:solidFill>
              <a:latin typeface="Tahoma" panose="020B0604030504040204" pitchFamily="34" charset="0"/>
              <a:ea typeface="Tahoma" panose="020B0604030504040204" pitchFamily="34" charset="0"/>
              <a:cs typeface="Tahoma" panose="020B0604030504040204" pitchFamily="34" charset="0"/>
            </a:endParaRPr>
          </a:p>
          <a:p>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laspele</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ssunt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ut dit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laut</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offic</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tem </a:t>
            </a:r>
            <a:r>
              <a:rPr lang="fr" dirty="0" err="1">
                <a:solidFill>
                  <a:srgbClr val="3C3C3B"/>
                </a:solidFill>
                <a:latin typeface="Tahoma" panose="020B0604030504040204" pitchFamily="34" charset="0"/>
                <a:ea typeface="Tahoma" panose="020B0604030504040204" pitchFamily="34" charset="0"/>
                <a:cs typeface="Tahoma" panose="020B0604030504040204" pitchFamily="34" charset="0"/>
              </a:rPr>
              <a:t>quis</a:t>
            </a:r>
            <a:r>
              <a:rPr lang="fr" dirty="0">
                <a:solidFill>
                  <a:srgbClr val="3C3C3B"/>
                </a:solidFill>
                <a:latin typeface="Tahoma" panose="020B0604030504040204" pitchFamily="34" charset="0"/>
                <a:ea typeface="Tahoma" panose="020B0604030504040204" pitchFamily="34" charset="0"/>
                <a:cs typeface="Tahoma" panose="020B0604030504040204" pitchFamily="34" charset="0"/>
              </a:rPr>
              <a:t> et</a:t>
            </a:r>
          </a:p>
        </p:txBody>
      </p:sp>
      <p:sp>
        <p:nvSpPr>
          <p:cNvPr id="15" name="Rectangle 14">
            <a:extLst>
              <a:ext uri="{FF2B5EF4-FFF2-40B4-BE49-F238E27FC236}">
                <a16:creationId xmlns:a16="http://schemas.microsoft.com/office/drawing/2014/main" id="{2405C18E-DE39-D547-AF4A-9096B7D41314}"/>
              </a:ext>
            </a:extLst>
          </p:cNvPr>
          <p:cNvSpPr/>
          <p:nvPr userDrawn="1"/>
        </p:nvSpPr>
        <p:spPr>
          <a:xfrm>
            <a:off x="254109" y="6261834"/>
            <a:ext cx="357790" cy="230832"/>
          </a:xfrm>
          <a:prstGeom prst="rect">
            <a:avLst/>
          </a:prstGeom>
        </p:spPr>
        <p:txBody>
          <a:bodyPr wrap="none">
            <a:spAutoFit/>
          </a:bodyPr>
          <a:lstStyle/>
          <a:p>
            <a:pPr algn="l">
              <a:spcBef>
                <a:spcPct val="50000"/>
              </a:spcBef>
              <a:tabLst>
                <a:tab pos="3948113" algn="ctr"/>
                <a:tab pos="8128000" algn="r"/>
                <a:tab pos="8782050" algn="r"/>
              </a:tabLst>
              <a:defRPr/>
            </a:pPr>
            <a:fld id="{2A605FED-7AC8-4412-BF98-CCE815642EF6}" type="slidenum">
              <a:rPr lang="de-DE" sz="900" b="0" smtClean="0">
                <a:solidFill>
                  <a:srgbClr val="868686"/>
                </a:solidFill>
                <a:latin typeface="Tahoma" panose="020B0604030504040204" pitchFamily="34" charset="0"/>
                <a:ea typeface="Tahoma" panose="020B0604030504040204" pitchFamily="34" charset="0"/>
                <a:cs typeface="Tahoma" panose="020B0604030504040204" pitchFamily="34" charset="0"/>
              </a:rPr>
              <a:pPr algn="l">
                <a:spcBef>
                  <a:spcPct val="50000"/>
                </a:spcBef>
                <a:tabLst>
                  <a:tab pos="3948113" algn="ctr"/>
                  <a:tab pos="8128000" algn="r"/>
                  <a:tab pos="8782050" algn="r"/>
                </a:tabLst>
                <a:defRPr/>
              </a:pPr>
              <a:t>‹#›</a:t>
            </a:fld>
            <a:endParaRPr lang="en-GB" sz="900" b="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9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F6B75FC6-A2D2-8F44-A8F8-52E80F17ECE5}"/>
              </a:ext>
            </a:extLst>
          </p:cNvPr>
          <p:cNvPicPr>
            <a:picLocks noChangeAspect="1"/>
          </p:cNvPicPr>
          <p:nvPr userDrawn="1"/>
        </p:nvPicPr>
        <p:blipFill>
          <a:blip r:embed="rId2"/>
          <a:stretch>
            <a:fillRect/>
          </a:stretch>
        </p:blipFill>
        <p:spPr>
          <a:xfrm>
            <a:off x="0" y="0"/>
            <a:ext cx="9144000" cy="6858000"/>
          </a:xfrm>
          <a:prstGeom prst="rect">
            <a:avLst/>
          </a:prstGeom>
        </p:spPr>
      </p:pic>
      <p:grpSp>
        <p:nvGrpSpPr>
          <p:cNvPr id="45" name="Group 44">
            <a:extLst>
              <a:ext uri="{FF2B5EF4-FFF2-40B4-BE49-F238E27FC236}">
                <a16:creationId xmlns:a16="http://schemas.microsoft.com/office/drawing/2014/main" id="{CB258D5A-90E1-5E4E-A000-5B5F5326A663}"/>
              </a:ext>
            </a:extLst>
          </p:cNvPr>
          <p:cNvGrpSpPr/>
          <p:nvPr userDrawn="1"/>
        </p:nvGrpSpPr>
        <p:grpSpPr>
          <a:xfrm>
            <a:off x="254109" y="6147250"/>
            <a:ext cx="2958072" cy="346879"/>
            <a:chOff x="254109" y="6147250"/>
            <a:chExt cx="2958072" cy="346879"/>
          </a:xfrm>
        </p:grpSpPr>
        <p:sp>
          <p:nvSpPr>
            <p:cNvPr id="7" name="Rectangle 6">
              <a:extLst>
                <a:ext uri="{FF2B5EF4-FFF2-40B4-BE49-F238E27FC236}">
                  <a16:creationId xmlns:a16="http://schemas.microsoft.com/office/drawing/2014/main" id="{1FC67D60-9053-6A4E-A9BE-A74AC3871930}"/>
                </a:ext>
              </a:extLst>
            </p:cNvPr>
            <p:cNvSpPr/>
            <p:nvPr userDrawn="1"/>
          </p:nvSpPr>
          <p:spPr>
            <a:xfrm>
              <a:off x="260075"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8" name="TextBox 7">
              <a:extLst>
                <a:ext uri="{FF2B5EF4-FFF2-40B4-BE49-F238E27FC236}">
                  <a16:creationId xmlns:a16="http://schemas.microsoft.com/office/drawing/2014/main" id="{E8D633E2-E3C1-3F4F-B6E0-1C12C8F3F4F9}"/>
                </a:ext>
              </a:extLst>
            </p:cNvPr>
            <p:cNvSpPr txBox="1"/>
            <p:nvPr userDrawn="1"/>
          </p:nvSpPr>
          <p:spPr>
            <a:xfrm>
              <a:off x="427444" y="6263297"/>
              <a:ext cx="2784737" cy="230832"/>
            </a:xfrm>
            <a:prstGeom prst="rect">
              <a:avLst/>
            </a:prstGeom>
            <a:noFill/>
          </p:spPr>
          <p:txBody>
            <a:bodyPr wrap="none" rtlCol="0">
              <a:spAutoFit/>
            </a:bodyPr>
            <a:lstStyle/>
            <a:p>
              <a:r>
                <a:rPr lang="fr" sz="900" dirty="0">
                  <a:solidFill>
                    <a:srgbClr val="868686"/>
                  </a:solidFill>
                  <a:latin typeface="Tahoma" panose="020B0604030504040204" pitchFamily="34" charset="0"/>
                  <a:ea typeface="Tahoma" panose="020B0604030504040204" pitchFamily="34" charset="0"/>
                  <a:cs typeface="Tahoma" panose="020B0604030504040204" pitchFamily="34" charset="0"/>
                </a:rPr>
                <a:t>  |  </a:t>
              </a:r>
              <a:r>
                <a:rPr lang="hu-HU" sz="900" dirty="0">
                  <a:solidFill>
                    <a:srgbClr val="868686"/>
                  </a:solidFill>
                  <a:latin typeface="Tahoma" panose="020B0604030504040204" pitchFamily="34" charset="0"/>
                  <a:ea typeface="Tahoma" panose="020B0604030504040204" pitchFamily="34" charset="0"/>
                  <a:cs typeface="Tahoma" panose="020B0604030504040204" pitchFamily="34" charset="0"/>
                </a:rPr>
                <a:t>SZÉCHENYI EGYETEM</a:t>
              </a:r>
              <a:r>
                <a:rPr lang="hu-HU" sz="900" baseline="0" dirty="0">
                  <a:solidFill>
                    <a:srgbClr val="868686"/>
                  </a:solidFill>
                  <a:latin typeface="Tahoma" panose="020B0604030504040204" pitchFamily="34" charset="0"/>
                  <a:ea typeface="Tahoma" panose="020B0604030504040204" pitchFamily="34" charset="0"/>
                  <a:cs typeface="Tahoma" panose="020B0604030504040204" pitchFamily="34" charset="0"/>
                </a:rPr>
                <a:t> – UNIVERSITY OF GYŐR</a:t>
              </a:r>
              <a:endParaRPr lang="fr" sz="90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4DD63859-EDE5-9D44-92D0-36CED528E4E4}"/>
                </a:ext>
              </a:extLst>
            </p:cNvPr>
            <p:cNvSpPr/>
            <p:nvPr userDrawn="1"/>
          </p:nvSpPr>
          <p:spPr>
            <a:xfrm>
              <a:off x="254109" y="6261834"/>
              <a:ext cx="357790" cy="230832"/>
            </a:xfrm>
            <a:prstGeom prst="rect">
              <a:avLst/>
            </a:prstGeom>
          </p:spPr>
          <p:txBody>
            <a:bodyPr wrap="none">
              <a:spAutoFit/>
            </a:bodyPr>
            <a:lstStyle/>
            <a:p>
              <a:pPr algn="l">
                <a:spcBef>
                  <a:spcPct val="50000"/>
                </a:spcBef>
                <a:tabLst>
                  <a:tab pos="3948113" algn="ctr"/>
                  <a:tab pos="8128000" algn="r"/>
                  <a:tab pos="8782050" algn="r"/>
                </a:tabLst>
                <a:defRPr/>
              </a:pPr>
              <a:fld id="{2A605FED-7AC8-4412-BF98-CCE815642EF6}" type="slidenum">
                <a:rPr lang="de-DE" sz="900" b="0" smtClean="0">
                  <a:solidFill>
                    <a:srgbClr val="868686"/>
                  </a:solidFill>
                  <a:latin typeface="Tahoma" panose="020B0604030504040204" pitchFamily="34" charset="0"/>
                  <a:ea typeface="Tahoma" panose="020B0604030504040204" pitchFamily="34" charset="0"/>
                  <a:cs typeface="Tahoma" panose="020B0604030504040204" pitchFamily="34" charset="0"/>
                </a:rPr>
                <a:pPr algn="l">
                  <a:spcBef>
                    <a:spcPct val="50000"/>
                  </a:spcBef>
                  <a:tabLst>
                    <a:tab pos="3948113" algn="ctr"/>
                    <a:tab pos="8128000" algn="r"/>
                    <a:tab pos="8782050" algn="r"/>
                  </a:tabLst>
                  <a:defRPr/>
                </a:pPr>
                <a:t>‹#›</a:t>
              </a:fld>
              <a:endParaRPr lang="en-GB" sz="900" b="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grpSp>
      <p:sp>
        <p:nvSpPr>
          <p:cNvPr id="18" name="Rectangle 17">
            <a:extLst>
              <a:ext uri="{FF2B5EF4-FFF2-40B4-BE49-F238E27FC236}">
                <a16:creationId xmlns:a16="http://schemas.microsoft.com/office/drawing/2014/main" id="{5A6EA9CC-947F-8944-8973-5B0AEDB14C7D}"/>
              </a:ext>
            </a:extLst>
          </p:cNvPr>
          <p:cNvSpPr/>
          <p:nvPr userDrawn="1"/>
        </p:nvSpPr>
        <p:spPr>
          <a:xfrm>
            <a:off x="254383" y="2414013"/>
            <a:ext cx="340990" cy="324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19" name="Rectangle 18">
            <a:extLst>
              <a:ext uri="{FF2B5EF4-FFF2-40B4-BE49-F238E27FC236}">
                <a16:creationId xmlns:a16="http://schemas.microsoft.com/office/drawing/2014/main" id="{9DCD2CAC-4B8D-C64A-B978-9CBE39710006}"/>
              </a:ext>
            </a:extLst>
          </p:cNvPr>
          <p:cNvSpPr/>
          <p:nvPr userDrawn="1"/>
        </p:nvSpPr>
        <p:spPr>
          <a:xfrm>
            <a:off x="3268981" y="2414013"/>
            <a:ext cx="340990" cy="324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20" name="Rectangle 19">
            <a:extLst>
              <a:ext uri="{FF2B5EF4-FFF2-40B4-BE49-F238E27FC236}">
                <a16:creationId xmlns:a16="http://schemas.microsoft.com/office/drawing/2014/main" id="{38A3E143-149B-9B48-82B7-E7858EC9C991}"/>
              </a:ext>
            </a:extLst>
          </p:cNvPr>
          <p:cNvSpPr/>
          <p:nvPr userDrawn="1"/>
        </p:nvSpPr>
        <p:spPr>
          <a:xfrm>
            <a:off x="6279567" y="2414013"/>
            <a:ext cx="340990" cy="324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32" name="Text Placeholder 31">
            <a:extLst>
              <a:ext uri="{FF2B5EF4-FFF2-40B4-BE49-F238E27FC236}">
                <a16:creationId xmlns:a16="http://schemas.microsoft.com/office/drawing/2014/main" id="{EA701C30-097B-3847-B6D9-7841E3B4F5EB}"/>
              </a:ext>
            </a:extLst>
          </p:cNvPr>
          <p:cNvSpPr>
            <a:spLocks noGrp="1"/>
          </p:cNvSpPr>
          <p:nvPr>
            <p:ph type="body" sz="quarter" idx="10" hasCustomPrompt="1"/>
          </p:nvPr>
        </p:nvSpPr>
        <p:spPr>
          <a:xfrm>
            <a:off x="149200" y="2833894"/>
            <a:ext cx="2631476" cy="3049743"/>
          </a:xfrm>
          <a:prstGeom prst="rect">
            <a:avLst/>
          </a:prstGeom>
        </p:spPr>
        <p:txBody>
          <a:bodyPr/>
          <a:lstStyle>
            <a:lvl1pPr marL="171450" indent="-171450">
              <a:lnSpc>
                <a:spcPct val="150000"/>
              </a:lnSpc>
              <a:buClr>
                <a:srgbClr val="13B9D9"/>
              </a:buClr>
              <a:buSzPct val="100000"/>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617067"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1028446"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439824"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851202"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Book it has survived not</a:t>
            </a:r>
          </a:p>
          <a:p>
            <a:pPr marL="171450" indent="-171450">
              <a:lnSpc>
                <a:spcPct val="150000"/>
              </a:lnSpc>
              <a:buClr>
                <a:srgbClr val="13B9D9"/>
              </a:buClr>
              <a:buSzPct val="100000"/>
              <a:buFont typeface="Wingdings" pitchFamily="2" charset="2"/>
              <a:buChar char="§"/>
            </a:pPr>
            <a:endParaRPr lang="hu-HU" sz="1100"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 Placeholder 31">
            <a:extLst>
              <a:ext uri="{FF2B5EF4-FFF2-40B4-BE49-F238E27FC236}">
                <a16:creationId xmlns:a16="http://schemas.microsoft.com/office/drawing/2014/main" id="{86938D0E-9139-F04D-A69A-5D5ECADD5C6C}"/>
              </a:ext>
            </a:extLst>
          </p:cNvPr>
          <p:cNvSpPr>
            <a:spLocks noGrp="1"/>
          </p:cNvSpPr>
          <p:nvPr>
            <p:ph type="body" sz="quarter" idx="11" hasCustomPrompt="1"/>
          </p:nvPr>
        </p:nvSpPr>
        <p:spPr>
          <a:xfrm>
            <a:off x="3166373" y="2833894"/>
            <a:ext cx="2631476" cy="3049743"/>
          </a:xfrm>
          <a:prstGeom prst="rect">
            <a:avLst/>
          </a:prstGeom>
        </p:spPr>
        <p:txBody>
          <a:bodyPr/>
          <a:lstStyle>
            <a:lvl1pPr marL="171450" indent="-171450">
              <a:lnSpc>
                <a:spcPct val="150000"/>
              </a:lnSpc>
              <a:buClr>
                <a:srgbClr val="13B9D9"/>
              </a:buClr>
              <a:buSzPct val="100000"/>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617067"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1028446"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439824"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851202"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Book it has survived not</a:t>
            </a:r>
          </a:p>
          <a:p>
            <a:pPr marL="171450" indent="-171450">
              <a:lnSpc>
                <a:spcPct val="150000"/>
              </a:lnSpc>
              <a:buClr>
                <a:srgbClr val="13B9D9"/>
              </a:buClr>
              <a:buSzPct val="100000"/>
              <a:buFont typeface="Wingdings" pitchFamily="2" charset="2"/>
              <a:buChar char="§"/>
            </a:pPr>
            <a:endParaRPr lang="hu-HU" sz="1100"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 Placeholder 31">
            <a:extLst>
              <a:ext uri="{FF2B5EF4-FFF2-40B4-BE49-F238E27FC236}">
                <a16:creationId xmlns:a16="http://schemas.microsoft.com/office/drawing/2014/main" id="{B0B2E90F-CFF8-6747-BAD8-4C78DB5A2DCA}"/>
              </a:ext>
            </a:extLst>
          </p:cNvPr>
          <p:cNvSpPr>
            <a:spLocks noGrp="1"/>
          </p:cNvSpPr>
          <p:nvPr>
            <p:ph type="body" sz="quarter" idx="12" hasCustomPrompt="1"/>
          </p:nvPr>
        </p:nvSpPr>
        <p:spPr>
          <a:xfrm>
            <a:off x="6156176" y="2833894"/>
            <a:ext cx="2631476" cy="3049743"/>
          </a:xfrm>
          <a:prstGeom prst="rect">
            <a:avLst/>
          </a:prstGeom>
        </p:spPr>
        <p:txBody>
          <a:bodyPr/>
          <a:lstStyle>
            <a:lvl1pPr marL="171450" indent="-171450">
              <a:lnSpc>
                <a:spcPct val="150000"/>
              </a:lnSpc>
              <a:buClr>
                <a:srgbClr val="13B9D9"/>
              </a:buClr>
              <a:buSzPct val="100000"/>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617067"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1028446"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439824"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851202"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Book it has survived not</a:t>
            </a:r>
          </a:p>
          <a:p>
            <a:pPr marL="171450" indent="-171450">
              <a:lnSpc>
                <a:spcPct val="150000"/>
              </a:lnSpc>
              <a:buClr>
                <a:srgbClr val="13B9D9"/>
              </a:buClr>
              <a:buSzPct val="100000"/>
              <a:buFont typeface="Wingdings" pitchFamily="2" charset="2"/>
              <a:buChar char="§"/>
            </a:pPr>
            <a:endParaRPr lang="hu-HU" sz="1100"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 Placeholder 37">
            <a:extLst>
              <a:ext uri="{FF2B5EF4-FFF2-40B4-BE49-F238E27FC236}">
                <a16:creationId xmlns:a16="http://schemas.microsoft.com/office/drawing/2014/main" id="{BED93D94-E037-6A4C-82F5-E84D0E07A2AC}"/>
              </a:ext>
            </a:extLst>
          </p:cNvPr>
          <p:cNvSpPr>
            <a:spLocks noGrp="1"/>
          </p:cNvSpPr>
          <p:nvPr>
            <p:ph type="body" sz="quarter" idx="13" hasCustomPrompt="1"/>
          </p:nvPr>
        </p:nvSpPr>
        <p:spPr>
          <a:xfrm>
            <a:off x="157475" y="1756300"/>
            <a:ext cx="2645686" cy="382770"/>
          </a:xfrm>
          <a:prstGeom prst="rect">
            <a:avLst/>
          </a:prstGeom>
        </p:spPr>
        <p:txBody>
          <a:bodyPr/>
          <a:lstStyle>
            <a:lvl1pPr marL="0" indent="0">
              <a:buNone/>
              <a:defRPr sz="21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39" name="Text Placeholder 37">
            <a:extLst>
              <a:ext uri="{FF2B5EF4-FFF2-40B4-BE49-F238E27FC236}">
                <a16:creationId xmlns:a16="http://schemas.microsoft.com/office/drawing/2014/main" id="{60D01A5A-9C74-224C-9871-3E32868AA949}"/>
              </a:ext>
            </a:extLst>
          </p:cNvPr>
          <p:cNvSpPr>
            <a:spLocks noGrp="1"/>
          </p:cNvSpPr>
          <p:nvPr>
            <p:ph type="body" sz="quarter" idx="14" hasCustomPrompt="1"/>
          </p:nvPr>
        </p:nvSpPr>
        <p:spPr>
          <a:xfrm>
            <a:off x="157475" y="1495222"/>
            <a:ext cx="2645686" cy="228647"/>
          </a:xfrm>
          <a:prstGeom prst="rect">
            <a:avLst/>
          </a:prstGeom>
        </p:spPr>
        <p:txBody>
          <a:bodyPr/>
          <a:lstStyle>
            <a:lvl1pPr marL="0" indent="0">
              <a:buNone/>
              <a:defRPr sz="145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41" name="Text Placeholder 37">
            <a:extLst>
              <a:ext uri="{FF2B5EF4-FFF2-40B4-BE49-F238E27FC236}">
                <a16:creationId xmlns:a16="http://schemas.microsoft.com/office/drawing/2014/main" id="{1C0F7425-DF56-2946-9BED-D7F93AF72BF8}"/>
              </a:ext>
            </a:extLst>
          </p:cNvPr>
          <p:cNvSpPr>
            <a:spLocks noGrp="1"/>
          </p:cNvSpPr>
          <p:nvPr>
            <p:ph type="body" sz="quarter" idx="15" hasCustomPrompt="1"/>
          </p:nvPr>
        </p:nvSpPr>
        <p:spPr>
          <a:xfrm>
            <a:off x="3173868" y="1756300"/>
            <a:ext cx="2645686" cy="382770"/>
          </a:xfrm>
          <a:prstGeom prst="rect">
            <a:avLst/>
          </a:prstGeom>
        </p:spPr>
        <p:txBody>
          <a:bodyPr/>
          <a:lstStyle>
            <a:lvl1pPr marL="0" indent="0">
              <a:buNone/>
              <a:defRPr sz="21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42" name="Text Placeholder 37">
            <a:extLst>
              <a:ext uri="{FF2B5EF4-FFF2-40B4-BE49-F238E27FC236}">
                <a16:creationId xmlns:a16="http://schemas.microsoft.com/office/drawing/2014/main" id="{F032F1B1-EA55-564E-B980-DFD84B234018}"/>
              </a:ext>
            </a:extLst>
          </p:cNvPr>
          <p:cNvSpPr>
            <a:spLocks noGrp="1"/>
          </p:cNvSpPr>
          <p:nvPr>
            <p:ph type="body" sz="quarter" idx="16" hasCustomPrompt="1"/>
          </p:nvPr>
        </p:nvSpPr>
        <p:spPr>
          <a:xfrm>
            <a:off x="3173868" y="1495222"/>
            <a:ext cx="2645686" cy="228647"/>
          </a:xfrm>
          <a:prstGeom prst="rect">
            <a:avLst/>
          </a:prstGeom>
        </p:spPr>
        <p:txBody>
          <a:bodyPr/>
          <a:lstStyle>
            <a:lvl1pPr marL="0" indent="0">
              <a:buNone/>
              <a:defRPr sz="145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43" name="Text Placeholder 37">
            <a:extLst>
              <a:ext uri="{FF2B5EF4-FFF2-40B4-BE49-F238E27FC236}">
                <a16:creationId xmlns:a16="http://schemas.microsoft.com/office/drawing/2014/main" id="{2A020BD1-3B9A-8144-97B3-3BED27BD36E1}"/>
              </a:ext>
            </a:extLst>
          </p:cNvPr>
          <p:cNvSpPr>
            <a:spLocks noGrp="1"/>
          </p:cNvSpPr>
          <p:nvPr>
            <p:ph type="body" sz="quarter" idx="17" hasCustomPrompt="1"/>
          </p:nvPr>
        </p:nvSpPr>
        <p:spPr>
          <a:xfrm>
            <a:off x="6156176" y="1756300"/>
            <a:ext cx="2645686" cy="382770"/>
          </a:xfrm>
          <a:prstGeom prst="rect">
            <a:avLst/>
          </a:prstGeom>
        </p:spPr>
        <p:txBody>
          <a:bodyPr/>
          <a:lstStyle>
            <a:lvl1pPr marL="0" indent="0">
              <a:buNone/>
              <a:defRPr sz="21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44" name="Text Placeholder 37">
            <a:extLst>
              <a:ext uri="{FF2B5EF4-FFF2-40B4-BE49-F238E27FC236}">
                <a16:creationId xmlns:a16="http://schemas.microsoft.com/office/drawing/2014/main" id="{CB5EB1BD-973D-0F49-9406-7311641045A7}"/>
              </a:ext>
            </a:extLst>
          </p:cNvPr>
          <p:cNvSpPr>
            <a:spLocks noGrp="1"/>
          </p:cNvSpPr>
          <p:nvPr>
            <p:ph type="body" sz="quarter" idx="18" hasCustomPrompt="1"/>
          </p:nvPr>
        </p:nvSpPr>
        <p:spPr>
          <a:xfrm>
            <a:off x="6156176" y="1495222"/>
            <a:ext cx="2645686" cy="228647"/>
          </a:xfrm>
          <a:prstGeom prst="rect">
            <a:avLst/>
          </a:prstGeom>
        </p:spPr>
        <p:txBody>
          <a:bodyPr/>
          <a:lstStyle>
            <a:lvl1pPr marL="0" indent="0">
              <a:buNone/>
              <a:defRPr sz="145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Tree>
    <p:extLst>
      <p:ext uri="{BB962C8B-B14F-4D97-AF65-F5344CB8AC3E}">
        <p14:creationId xmlns:p14="http://schemas.microsoft.com/office/powerpoint/2010/main" val="2842771383"/>
      </p:ext>
    </p:extLst>
  </p:cSld>
  <p:clrMapOvr>
    <a:masterClrMapping/>
  </p:clrMapOvr>
  <p:extLst>
    <p:ext uri="{DCECCB84-F9BA-43D5-87BE-67443E8EF086}">
      <p15:sldGuideLst xmlns:p15="http://schemas.microsoft.com/office/powerpoint/2012/main">
        <p15:guide id="1" pos="1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BB7A101-533E-2A48-A37B-2DFDF8227EBF}"/>
              </a:ext>
            </a:extLst>
          </p:cNvPr>
          <p:cNvPicPr>
            <a:picLocks noChangeAspect="1"/>
          </p:cNvPicPr>
          <p:nvPr userDrawn="1"/>
        </p:nvPicPr>
        <p:blipFill>
          <a:blip r:embed="rId2"/>
          <a:stretch>
            <a:fillRect/>
          </a:stretch>
        </p:blipFill>
        <p:spPr>
          <a:xfrm>
            <a:off x="0" y="0"/>
            <a:ext cx="9144000" cy="6858000"/>
          </a:xfrm>
          <a:prstGeom prst="rect">
            <a:avLst/>
          </a:prstGeom>
        </p:spPr>
      </p:pic>
      <p:grpSp>
        <p:nvGrpSpPr>
          <p:cNvPr id="45" name="Group 44">
            <a:extLst>
              <a:ext uri="{FF2B5EF4-FFF2-40B4-BE49-F238E27FC236}">
                <a16:creationId xmlns:a16="http://schemas.microsoft.com/office/drawing/2014/main" id="{CB258D5A-90E1-5E4E-A000-5B5F5326A663}"/>
              </a:ext>
            </a:extLst>
          </p:cNvPr>
          <p:cNvGrpSpPr/>
          <p:nvPr userDrawn="1"/>
        </p:nvGrpSpPr>
        <p:grpSpPr>
          <a:xfrm>
            <a:off x="260075" y="6147250"/>
            <a:ext cx="2952106" cy="346879"/>
            <a:chOff x="260075" y="6147250"/>
            <a:chExt cx="2952106" cy="346879"/>
          </a:xfrm>
        </p:grpSpPr>
        <p:sp>
          <p:nvSpPr>
            <p:cNvPr id="7" name="Rectangle 6">
              <a:extLst>
                <a:ext uri="{FF2B5EF4-FFF2-40B4-BE49-F238E27FC236}">
                  <a16:creationId xmlns:a16="http://schemas.microsoft.com/office/drawing/2014/main" id="{1FC67D60-9053-6A4E-A9BE-A74AC3871930}"/>
                </a:ext>
              </a:extLst>
            </p:cNvPr>
            <p:cNvSpPr/>
            <p:nvPr userDrawn="1"/>
          </p:nvSpPr>
          <p:spPr>
            <a:xfrm>
              <a:off x="260075"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8" name="TextBox 7">
              <a:extLst>
                <a:ext uri="{FF2B5EF4-FFF2-40B4-BE49-F238E27FC236}">
                  <a16:creationId xmlns:a16="http://schemas.microsoft.com/office/drawing/2014/main" id="{E8D633E2-E3C1-3F4F-B6E0-1C12C8F3F4F9}"/>
                </a:ext>
              </a:extLst>
            </p:cNvPr>
            <p:cNvSpPr txBox="1"/>
            <p:nvPr userDrawn="1"/>
          </p:nvSpPr>
          <p:spPr>
            <a:xfrm>
              <a:off x="427444" y="6263297"/>
              <a:ext cx="2784737" cy="230832"/>
            </a:xfrm>
            <a:prstGeom prst="rect">
              <a:avLst/>
            </a:prstGeom>
            <a:noFill/>
          </p:spPr>
          <p:txBody>
            <a:bodyPr wrap="none" rtlCol="0">
              <a:spAutoFit/>
            </a:bodyPr>
            <a:lstStyle/>
            <a:p>
              <a:r>
                <a:rPr lang="fr" sz="900" dirty="0">
                  <a:solidFill>
                    <a:srgbClr val="868686"/>
                  </a:solidFill>
                  <a:latin typeface="Tahoma" panose="020B0604030504040204" pitchFamily="34" charset="0"/>
                  <a:ea typeface="Tahoma" panose="020B0604030504040204" pitchFamily="34" charset="0"/>
                  <a:cs typeface="Tahoma" panose="020B0604030504040204" pitchFamily="34" charset="0"/>
                </a:rPr>
                <a:t>  |  </a:t>
              </a:r>
              <a:r>
                <a:rPr lang="hu-HU" sz="900" dirty="0">
                  <a:solidFill>
                    <a:srgbClr val="868686"/>
                  </a:solidFill>
                  <a:latin typeface="Tahoma" panose="020B0604030504040204" pitchFamily="34" charset="0"/>
                  <a:ea typeface="Tahoma" panose="020B0604030504040204" pitchFamily="34" charset="0"/>
                  <a:cs typeface="Tahoma" panose="020B0604030504040204" pitchFamily="34" charset="0"/>
                </a:rPr>
                <a:t>SZÉCHENYI EGYETEM</a:t>
              </a:r>
              <a:r>
                <a:rPr lang="hu-HU" sz="900" baseline="0" dirty="0">
                  <a:solidFill>
                    <a:srgbClr val="868686"/>
                  </a:solidFill>
                  <a:latin typeface="Tahoma" panose="020B0604030504040204" pitchFamily="34" charset="0"/>
                  <a:ea typeface="Tahoma" panose="020B0604030504040204" pitchFamily="34" charset="0"/>
                  <a:cs typeface="Tahoma" panose="020B0604030504040204" pitchFamily="34" charset="0"/>
                </a:rPr>
                <a:t> – UNIVERSITY OF GYŐR</a:t>
              </a:r>
              <a:endParaRPr lang="fr" sz="90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grpSp>
      <p:sp>
        <p:nvSpPr>
          <p:cNvPr id="18" name="Rectangle 17">
            <a:extLst>
              <a:ext uri="{FF2B5EF4-FFF2-40B4-BE49-F238E27FC236}">
                <a16:creationId xmlns:a16="http://schemas.microsoft.com/office/drawing/2014/main" id="{5A6EA9CC-947F-8944-8973-5B0AEDB14C7D}"/>
              </a:ext>
            </a:extLst>
          </p:cNvPr>
          <p:cNvSpPr/>
          <p:nvPr userDrawn="1"/>
        </p:nvSpPr>
        <p:spPr>
          <a:xfrm>
            <a:off x="254383" y="2414013"/>
            <a:ext cx="340990" cy="324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19" name="Rectangle 18">
            <a:extLst>
              <a:ext uri="{FF2B5EF4-FFF2-40B4-BE49-F238E27FC236}">
                <a16:creationId xmlns:a16="http://schemas.microsoft.com/office/drawing/2014/main" id="{9DCD2CAC-4B8D-C64A-B978-9CBE39710006}"/>
              </a:ext>
            </a:extLst>
          </p:cNvPr>
          <p:cNvSpPr/>
          <p:nvPr userDrawn="1"/>
        </p:nvSpPr>
        <p:spPr>
          <a:xfrm>
            <a:off x="3268981" y="2414013"/>
            <a:ext cx="340990" cy="324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20" name="Rectangle 19">
            <a:extLst>
              <a:ext uri="{FF2B5EF4-FFF2-40B4-BE49-F238E27FC236}">
                <a16:creationId xmlns:a16="http://schemas.microsoft.com/office/drawing/2014/main" id="{38A3E143-149B-9B48-82B7-E7858EC9C991}"/>
              </a:ext>
            </a:extLst>
          </p:cNvPr>
          <p:cNvSpPr/>
          <p:nvPr userDrawn="1"/>
        </p:nvSpPr>
        <p:spPr>
          <a:xfrm>
            <a:off x="6279567" y="2414013"/>
            <a:ext cx="340990" cy="32400"/>
          </a:xfrm>
          <a:prstGeom prst="rect">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32" name="Text Placeholder 31">
            <a:extLst>
              <a:ext uri="{FF2B5EF4-FFF2-40B4-BE49-F238E27FC236}">
                <a16:creationId xmlns:a16="http://schemas.microsoft.com/office/drawing/2014/main" id="{EA701C30-097B-3847-B6D9-7841E3B4F5EB}"/>
              </a:ext>
            </a:extLst>
          </p:cNvPr>
          <p:cNvSpPr>
            <a:spLocks noGrp="1"/>
          </p:cNvSpPr>
          <p:nvPr>
            <p:ph type="body" sz="quarter" idx="10" hasCustomPrompt="1"/>
          </p:nvPr>
        </p:nvSpPr>
        <p:spPr>
          <a:xfrm>
            <a:off x="149200" y="2833894"/>
            <a:ext cx="2631476" cy="3049743"/>
          </a:xfrm>
          <a:prstGeom prst="rect">
            <a:avLst/>
          </a:prstGeom>
        </p:spPr>
        <p:txBody>
          <a:bodyPr/>
          <a:lstStyle>
            <a:lvl1pPr marL="171450" indent="-171450">
              <a:lnSpc>
                <a:spcPct val="150000"/>
              </a:lnSpc>
              <a:buClr>
                <a:srgbClr val="13B9D9"/>
              </a:buClr>
              <a:buSzPct val="100000"/>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617067"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1028446"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439824"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851202"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Book it has survived not</a:t>
            </a:r>
          </a:p>
          <a:p>
            <a:pPr marL="171450" indent="-171450">
              <a:lnSpc>
                <a:spcPct val="150000"/>
              </a:lnSpc>
              <a:buClr>
                <a:srgbClr val="13B9D9"/>
              </a:buClr>
              <a:buSzPct val="100000"/>
              <a:buFont typeface="Wingdings" pitchFamily="2" charset="2"/>
              <a:buChar char="§"/>
            </a:pPr>
            <a:endParaRPr lang="hu-HU" sz="1100"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 Placeholder 31">
            <a:extLst>
              <a:ext uri="{FF2B5EF4-FFF2-40B4-BE49-F238E27FC236}">
                <a16:creationId xmlns:a16="http://schemas.microsoft.com/office/drawing/2014/main" id="{86938D0E-9139-F04D-A69A-5D5ECADD5C6C}"/>
              </a:ext>
            </a:extLst>
          </p:cNvPr>
          <p:cNvSpPr>
            <a:spLocks noGrp="1"/>
          </p:cNvSpPr>
          <p:nvPr>
            <p:ph type="body" sz="quarter" idx="11" hasCustomPrompt="1"/>
          </p:nvPr>
        </p:nvSpPr>
        <p:spPr>
          <a:xfrm>
            <a:off x="3166373" y="2833894"/>
            <a:ext cx="2631476" cy="3049743"/>
          </a:xfrm>
          <a:prstGeom prst="rect">
            <a:avLst/>
          </a:prstGeom>
        </p:spPr>
        <p:txBody>
          <a:bodyPr/>
          <a:lstStyle>
            <a:lvl1pPr marL="171450" indent="-171450">
              <a:lnSpc>
                <a:spcPct val="150000"/>
              </a:lnSpc>
              <a:buClr>
                <a:srgbClr val="13B9D9"/>
              </a:buClr>
              <a:buSzPct val="100000"/>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617067"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1028446"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439824"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851202"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Book it has survived not</a:t>
            </a:r>
          </a:p>
          <a:p>
            <a:pPr marL="171450" indent="-171450">
              <a:lnSpc>
                <a:spcPct val="150000"/>
              </a:lnSpc>
              <a:buClr>
                <a:srgbClr val="13B9D9"/>
              </a:buClr>
              <a:buSzPct val="100000"/>
              <a:buFont typeface="Wingdings" pitchFamily="2" charset="2"/>
              <a:buChar char="§"/>
            </a:pPr>
            <a:endParaRPr lang="hu-HU" sz="1100"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 Placeholder 31">
            <a:extLst>
              <a:ext uri="{FF2B5EF4-FFF2-40B4-BE49-F238E27FC236}">
                <a16:creationId xmlns:a16="http://schemas.microsoft.com/office/drawing/2014/main" id="{B0B2E90F-CFF8-6747-BAD8-4C78DB5A2DCA}"/>
              </a:ext>
            </a:extLst>
          </p:cNvPr>
          <p:cNvSpPr>
            <a:spLocks noGrp="1"/>
          </p:cNvSpPr>
          <p:nvPr>
            <p:ph type="body" sz="quarter" idx="12" hasCustomPrompt="1"/>
          </p:nvPr>
        </p:nvSpPr>
        <p:spPr>
          <a:xfrm>
            <a:off x="6156176" y="2833894"/>
            <a:ext cx="2631476" cy="3049743"/>
          </a:xfrm>
          <a:prstGeom prst="rect">
            <a:avLst/>
          </a:prstGeom>
        </p:spPr>
        <p:txBody>
          <a:bodyPr/>
          <a:lstStyle>
            <a:lvl1pPr marL="171450" indent="-171450">
              <a:lnSpc>
                <a:spcPct val="150000"/>
              </a:lnSpc>
              <a:buClr>
                <a:srgbClr val="13B9D9"/>
              </a:buClr>
              <a:buSzPct val="100000"/>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617067"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1028446"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439824"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851202" indent="-205690">
              <a:lnSpc>
                <a:spcPct val="150000"/>
              </a:lnSpc>
              <a:buClr>
                <a:schemeClr val="tx1"/>
              </a:buClr>
              <a:buFont typeface="Wingdings" pitchFamily="2" charset="2"/>
              <a:buChar char="§"/>
              <a:defRPr sz="110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is simply dummy text</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The printing and typesetting</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Lorem Ipsum has</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Been the industry’s standard</a:t>
            </a:r>
            <a:b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dummy text ever since the 1500s, </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When an unknown printer took</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Scrambled it to make a type</a:t>
            </a:r>
            <a:b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b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specimen</a:t>
            </a:r>
          </a:p>
          <a:p>
            <a:pPr marL="171450" indent="-171450">
              <a:lnSpc>
                <a:spcPct val="150000"/>
              </a:lnSpc>
              <a:buClr>
                <a:srgbClr val="13B9D9"/>
              </a:buClr>
              <a:buSzPct val="100000"/>
              <a:buFont typeface="Wingdings" pitchFamily="2" charset="2"/>
              <a:buChar char="§"/>
            </a:pPr>
            <a:r>
              <a:rPr lang="en" sz="1100" kern="1200" dirty="0">
                <a:solidFill>
                  <a:srgbClr val="3C3C3B"/>
                </a:solidFill>
                <a:effectLst/>
                <a:latin typeface="Tahoma" panose="020B0604030504040204" pitchFamily="34" charset="0"/>
                <a:ea typeface="Tahoma" panose="020B0604030504040204" pitchFamily="34" charset="0"/>
                <a:cs typeface="Tahoma" panose="020B0604030504040204" pitchFamily="34" charset="0"/>
              </a:rPr>
              <a:t>Book it has survived not</a:t>
            </a:r>
          </a:p>
          <a:p>
            <a:pPr marL="171450" indent="-171450">
              <a:lnSpc>
                <a:spcPct val="150000"/>
              </a:lnSpc>
              <a:buClr>
                <a:srgbClr val="13B9D9"/>
              </a:buClr>
              <a:buSzPct val="100000"/>
              <a:buFont typeface="Wingdings" pitchFamily="2" charset="2"/>
              <a:buChar char="§"/>
            </a:pPr>
            <a:endParaRPr lang="hu-HU" sz="1100" dirty="0">
              <a:solidFill>
                <a:srgbClr val="3C3C3B"/>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 Placeholder 37">
            <a:extLst>
              <a:ext uri="{FF2B5EF4-FFF2-40B4-BE49-F238E27FC236}">
                <a16:creationId xmlns:a16="http://schemas.microsoft.com/office/drawing/2014/main" id="{BED93D94-E037-6A4C-82F5-E84D0E07A2AC}"/>
              </a:ext>
            </a:extLst>
          </p:cNvPr>
          <p:cNvSpPr>
            <a:spLocks noGrp="1"/>
          </p:cNvSpPr>
          <p:nvPr>
            <p:ph type="body" sz="quarter" idx="13" hasCustomPrompt="1"/>
          </p:nvPr>
        </p:nvSpPr>
        <p:spPr>
          <a:xfrm>
            <a:off x="157475" y="1756300"/>
            <a:ext cx="2645686" cy="382770"/>
          </a:xfrm>
          <a:prstGeom prst="rect">
            <a:avLst/>
          </a:prstGeom>
        </p:spPr>
        <p:txBody>
          <a:bodyPr/>
          <a:lstStyle>
            <a:lvl1pPr marL="0" indent="0">
              <a:buNone/>
              <a:defRPr sz="21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39" name="Text Placeholder 37">
            <a:extLst>
              <a:ext uri="{FF2B5EF4-FFF2-40B4-BE49-F238E27FC236}">
                <a16:creationId xmlns:a16="http://schemas.microsoft.com/office/drawing/2014/main" id="{60D01A5A-9C74-224C-9871-3E32868AA949}"/>
              </a:ext>
            </a:extLst>
          </p:cNvPr>
          <p:cNvSpPr>
            <a:spLocks noGrp="1"/>
          </p:cNvSpPr>
          <p:nvPr>
            <p:ph type="body" sz="quarter" idx="14" hasCustomPrompt="1"/>
          </p:nvPr>
        </p:nvSpPr>
        <p:spPr>
          <a:xfrm>
            <a:off x="157475" y="1495222"/>
            <a:ext cx="2645686" cy="228647"/>
          </a:xfrm>
          <a:prstGeom prst="rect">
            <a:avLst/>
          </a:prstGeom>
        </p:spPr>
        <p:txBody>
          <a:bodyPr/>
          <a:lstStyle>
            <a:lvl1pPr marL="0" indent="0">
              <a:buNone/>
              <a:defRPr sz="145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41" name="Text Placeholder 37">
            <a:extLst>
              <a:ext uri="{FF2B5EF4-FFF2-40B4-BE49-F238E27FC236}">
                <a16:creationId xmlns:a16="http://schemas.microsoft.com/office/drawing/2014/main" id="{1C0F7425-DF56-2946-9BED-D7F93AF72BF8}"/>
              </a:ext>
            </a:extLst>
          </p:cNvPr>
          <p:cNvSpPr>
            <a:spLocks noGrp="1"/>
          </p:cNvSpPr>
          <p:nvPr>
            <p:ph type="body" sz="quarter" idx="15" hasCustomPrompt="1"/>
          </p:nvPr>
        </p:nvSpPr>
        <p:spPr>
          <a:xfrm>
            <a:off x="3173868" y="1756300"/>
            <a:ext cx="2645686" cy="382770"/>
          </a:xfrm>
          <a:prstGeom prst="rect">
            <a:avLst/>
          </a:prstGeom>
        </p:spPr>
        <p:txBody>
          <a:bodyPr/>
          <a:lstStyle>
            <a:lvl1pPr marL="0" indent="0">
              <a:buNone/>
              <a:defRPr sz="21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42" name="Text Placeholder 37">
            <a:extLst>
              <a:ext uri="{FF2B5EF4-FFF2-40B4-BE49-F238E27FC236}">
                <a16:creationId xmlns:a16="http://schemas.microsoft.com/office/drawing/2014/main" id="{F032F1B1-EA55-564E-B980-DFD84B234018}"/>
              </a:ext>
            </a:extLst>
          </p:cNvPr>
          <p:cNvSpPr>
            <a:spLocks noGrp="1"/>
          </p:cNvSpPr>
          <p:nvPr>
            <p:ph type="body" sz="quarter" idx="16" hasCustomPrompt="1"/>
          </p:nvPr>
        </p:nvSpPr>
        <p:spPr>
          <a:xfrm>
            <a:off x="3173868" y="1495222"/>
            <a:ext cx="2645686" cy="228647"/>
          </a:xfrm>
          <a:prstGeom prst="rect">
            <a:avLst/>
          </a:prstGeom>
        </p:spPr>
        <p:txBody>
          <a:bodyPr/>
          <a:lstStyle>
            <a:lvl1pPr marL="0" indent="0">
              <a:buNone/>
              <a:defRPr sz="145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43" name="Text Placeholder 37">
            <a:extLst>
              <a:ext uri="{FF2B5EF4-FFF2-40B4-BE49-F238E27FC236}">
                <a16:creationId xmlns:a16="http://schemas.microsoft.com/office/drawing/2014/main" id="{2A020BD1-3B9A-8144-97B3-3BED27BD36E1}"/>
              </a:ext>
            </a:extLst>
          </p:cNvPr>
          <p:cNvSpPr>
            <a:spLocks noGrp="1"/>
          </p:cNvSpPr>
          <p:nvPr>
            <p:ph type="body" sz="quarter" idx="17" hasCustomPrompt="1"/>
          </p:nvPr>
        </p:nvSpPr>
        <p:spPr>
          <a:xfrm>
            <a:off x="6156176" y="1756300"/>
            <a:ext cx="2645686" cy="382770"/>
          </a:xfrm>
          <a:prstGeom prst="rect">
            <a:avLst/>
          </a:prstGeom>
        </p:spPr>
        <p:txBody>
          <a:bodyPr/>
          <a:lstStyle>
            <a:lvl1pPr marL="0" indent="0">
              <a:buNone/>
              <a:defRPr sz="21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44" name="Text Placeholder 37">
            <a:extLst>
              <a:ext uri="{FF2B5EF4-FFF2-40B4-BE49-F238E27FC236}">
                <a16:creationId xmlns:a16="http://schemas.microsoft.com/office/drawing/2014/main" id="{CB5EB1BD-973D-0F49-9406-7311641045A7}"/>
              </a:ext>
            </a:extLst>
          </p:cNvPr>
          <p:cNvSpPr>
            <a:spLocks noGrp="1"/>
          </p:cNvSpPr>
          <p:nvPr>
            <p:ph type="body" sz="quarter" idx="18" hasCustomPrompt="1"/>
          </p:nvPr>
        </p:nvSpPr>
        <p:spPr>
          <a:xfrm>
            <a:off x="6156176" y="1495222"/>
            <a:ext cx="2645686" cy="228647"/>
          </a:xfrm>
          <a:prstGeom prst="rect">
            <a:avLst/>
          </a:prstGeom>
        </p:spPr>
        <p:txBody>
          <a:bodyPr/>
          <a:lstStyle>
            <a:lvl1pPr marL="0" indent="0">
              <a:buNone/>
              <a:defRPr sz="145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22" name="Rectangle 21">
            <a:extLst>
              <a:ext uri="{FF2B5EF4-FFF2-40B4-BE49-F238E27FC236}">
                <a16:creationId xmlns:a16="http://schemas.microsoft.com/office/drawing/2014/main" id="{3C622170-76F1-F842-A585-33BB4C4C3FD7}"/>
              </a:ext>
            </a:extLst>
          </p:cNvPr>
          <p:cNvSpPr/>
          <p:nvPr userDrawn="1"/>
        </p:nvSpPr>
        <p:spPr>
          <a:xfrm>
            <a:off x="254109" y="6261834"/>
            <a:ext cx="357790" cy="230832"/>
          </a:xfrm>
          <a:prstGeom prst="rect">
            <a:avLst/>
          </a:prstGeom>
        </p:spPr>
        <p:txBody>
          <a:bodyPr wrap="none">
            <a:spAutoFit/>
          </a:bodyPr>
          <a:lstStyle/>
          <a:p>
            <a:pPr algn="l">
              <a:spcBef>
                <a:spcPct val="50000"/>
              </a:spcBef>
              <a:tabLst>
                <a:tab pos="3948113" algn="ctr"/>
                <a:tab pos="8128000" algn="r"/>
                <a:tab pos="8782050" algn="r"/>
              </a:tabLst>
              <a:defRPr/>
            </a:pPr>
            <a:fld id="{2A605FED-7AC8-4412-BF98-CCE815642EF6}" type="slidenum">
              <a:rPr lang="de-DE" sz="900" b="0" smtClean="0">
                <a:solidFill>
                  <a:srgbClr val="868686"/>
                </a:solidFill>
                <a:latin typeface="Tahoma" panose="020B0604030504040204" pitchFamily="34" charset="0"/>
                <a:ea typeface="Tahoma" panose="020B0604030504040204" pitchFamily="34" charset="0"/>
                <a:cs typeface="Tahoma" panose="020B0604030504040204" pitchFamily="34" charset="0"/>
              </a:rPr>
              <a:pPr algn="l">
                <a:spcBef>
                  <a:spcPct val="50000"/>
                </a:spcBef>
                <a:tabLst>
                  <a:tab pos="3948113" algn="ctr"/>
                  <a:tab pos="8128000" algn="r"/>
                  <a:tab pos="8782050" algn="r"/>
                </a:tabLst>
                <a:defRPr/>
              </a:pPr>
              <a:t>‹#›</a:t>
            </a:fld>
            <a:endParaRPr lang="en-GB" sz="900" b="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4332207"/>
      </p:ext>
    </p:extLst>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28D085D2-6868-4A48-8350-D98AAC33C122}"/>
              </a:ext>
            </a:extLst>
          </p:cNvPr>
          <p:cNvPicPr>
            <a:picLocks noChangeAspect="1"/>
          </p:cNvPicPr>
          <p:nvPr userDrawn="1"/>
        </p:nvPicPr>
        <p:blipFill>
          <a:blip r:embed="rId2"/>
          <a:stretch>
            <a:fillRect/>
          </a:stretch>
        </p:blipFill>
        <p:spPr>
          <a:xfrm>
            <a:off x="0" y="0"/>
            <a:ext cx="9144000" cy="6858000"/>
          </a:xfrm>
          <a:prstGeom prst="rect">
            <a:avLst/>
          </a:prstGeom>
        </p:spPr>
      </p:pic>
      <p:grpSp>
        <p:nvGrpSpPr>
          <p:cNvPr id="45" name="Group 44">
            <a:extLst>
              <a:ext uri="{FF2B5EF4-FFF2-40B4-BE49-F238E27FC236}">
                <a16:creationId xmlns:a16="http://schemas.microsoft.com/office/drawing/2014/main" id="{CB258D5A-90E1-5E4E-A000-5B5F5326A663}"/>
              </a:ext>
            </a:extLst>
          </p:cNvPr>
          <p:cNvGrpSpPr/>
          <p:nvPr userDrawn="1"/>
        </p:nvGrpSpPr>
        <p:grpSpPr>
          <a:xfrm>
            <a:off x="260075" y="6147250"/>
            <a:ext cx="2952106" cy="346879"/>
            <a:chOff x="260075" y="6147250"/>
            <a:chExt cx="2952106" cy="346879"/>
          </a:xfrm>
        </p:grpSpPr>
        <p:sp>
          <p:nvSpPr>
            <p:cNvPr id="7" name="Rectangle 6">
              <a:extLst>
                <a:ext uri="{FF2B5EF4-FFF2-40B4-BE49-F238E27FC236}">
                  <a16:creationId xmlns:a16="http://schemas.microsoft.com/office/drawing/2014/main" id="{1FC67D60-9053-6A4E-A9BE-A74AC3871930}"/>
                </a:ext>
              </a:extLst>
            </p:cNvPr>
            <p:cNvSpPr/>
            <p:nvPr userDrawn="1"/>
          </p:nvSpPr>
          <p:spPr>
            <a:xfrm>
              <a:off x="260075"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8" name="TextBox 7">
              <a:extLst>
                <a:ext uri="{FF2B5EF4-FFF2-40B4-BE49-F238E27FC236}">
                  <a16:creationId xmlns:a16="http://schemas.microsoft.com/office/drawing/2014/main" id="{E8D633E2-E3C1-3F4F-B6E0-1C12C8F3F4F9}"/>
                </a:ext>
              </a:extLst>
            </p:cNvPr>
            <p:cNvSpPr txBox="1"/>
            <p:nvPr userDrawn="1"/>
          </p:nvSpPr>
          <p:spPr>
            <a:xfrm>
              <a:off x="427444" y="6263297"/>
              <a:ext cx="2784737" cy="230832"/>
            </a:xfrm>
            <a:prstGeom prst="rect">
              <a:avLst/>
            </a:prstGeom>
            <a:noFill/>
          </p:spPr>
          <p:txBody>
            <a:bodyPr wrap="none" rtlCol="0">
              <a:spAutoFit/>
            </a:bodyPr>
            <a:lstStyle/>
            <a:p>
              <a:r>
                <a:rPr lang="fr" sz="900" dirty="0">
                  <a:solidFill>
                    <a:srgbClr val="868686"/>
                  </a:solidFill>
                  <a:latin typeface="Tahoma" panose="020B0604030504040204" pitchFamily="34" charset="0"/>
                  <a:ea typeface="Tahoma" panose="020B0604030504040204" pitchFamily="34" charset="0"/>
                  <a:cs typeface="Tahoma" panose="020B0604030504040204" pitchFamily="34" charset="0"/>
                </a:rPr>
                <a:t>  |  </a:t>
              </a:r>
              <a:r>
                <a:rPr lang="hu-HU" sz="900" dirty="0">
                  <a:solidFill>
                    <a:srgbClr val="868686"/>
                  </a:solidFill>
                  <a:latin typeface="Tahoma" panose="020B0604030504040204" pitchFamily="34" charset="0"/>
                  <a:ea typeface="Tahoma" panose="020B0604030504040204" pitchFamily="34" charset="0"/>
                  <a:cs typeface="Tahoma" panose="020B0604030504040204" pitchFamily="34" charset="0"/>
                </a:rPr>
                <a:t>SZÉCHENYI EGYETEM</a:t>
              </a:r>
              <a:r>
                <a:rPr lang="hu-HU" sz="900" baseline="0" dirty="0">
                  <a:solidFill>
                    <a:srgbClr val="868686"/>
                  </a:solidFill>
                  <a:latin typeface="Tahoma" panose="020B0604030504040204" pitchFamily="34" charset="0"/>
                  <a:ea typeface="Tahoma" panose="020B0604030504040204" pitchFamily="34" charset="0"/>
                  <a:cs typeface="Tahoma" panose="020B0604030504040204" pitchFamily="34" charset="0"/>
                </a:rPr>
                <a:t> – UNIVERSITY OF GYŐR</a:t>
              </a:r>
              <a:endParaRPr lang="fr" sz="90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grpSp>
      <p:sp>
        <p:nvSpPr>
          <p:cNvPr id="19" name="Text Placeholder 9">
            <a:extLst>
              <a:ext uri="{FF2B5EF4-FFF2-40B4-BE49-F238E27FC236}">
                <a16:creationId xmlns:a16="http://schemas.microsoft.com/office/drawing/2014/main" id="{68D0AEB0-2B96-2F40-B6A3-7587176C9F7F}"/>
              </a:ext>
            </a:extLst>
          </p:cNvPr>
          <p:cNvSpPr>
            <a:spLocks noGrp="1"/>
          </p:cNvSpPr>
          <p:nvPr>
            <p:ph type="body" sz="quarter" idx="17" hasCustomPrompt="1"/>
          </p:nvPr>
        </p:nvSpPr>
        <p:spPr>
          <a:xfrm>
            <a:off x="156227" y="1391304"/>
            <a:ext cx="8558866" cy="827461"/>
          </a:xfrm>
          <a:prstGeom prst="rect">
            <a:avLst/>
          </a:prstGeom>
        </p:spPr>
        <p:txBody>
          <a:bodyPr/>
          <a:lstStyle>
            <a:lvl1pPr marL="0" indent="0">
              <a:buNone/>
              <a:defRPr sz="260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822756"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234134"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645512"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fr" dirty="0">
                <a:solidFill>
                  <a:srgbClr val="3E3E3D"/>
                </a:solidFill>
                <a:effectLst/>
                <a:latin typeface="Tahoma" panose="020B0604030504040204" pitchFamily="34" charset="0"/>
              </a:rPr>
              <a:t>LENT MINULPARIT, QUE INCIA IL INUM CUS LASPELE </a:t>
            </a:r>
            <a:br>
              <a:rPr lang="fr" dirty="0">
                <a:solidFill>
                  <a:srgbClr val="3E3E3D"/>
                </a:solidFill>
                <a:effectLst/>
                <a:latin typeface="Tahoma" panose="020B0604030504040204" pitchFamily="34" charset="0"/>
              </a:rPr>
            </a:br>
            <a:r>
              <a:rPr lang="fr" dirty="0">
                <a:solidFill>
                  <a:srgbClr val="3E3E3D"/>
                </a:solidFill>
                <a:effectLst/>
                <a:latin typeface="Tahoma" panose="020B0604030504040204" pitchFamily="34" charset="0"/>
              </a:rPr>
              <a:t>SSUNT UT DIT LAUT OFFIC TEM QUIS ET</a:t>
            </a:r>
          </a:p>
        </p:txBody>
      </p:sp>
      <p:sp>
        <p:nvSpPr>
          <p:cNvPr id="23" name="Text Placeholder 11">
            <a:extLst>
              <a:ext uri="{FF2B5EF4-FFF2-40B4-BE49-F238E27FC236}">
                <a16:creationId xmlns:a16="http://schemas.microsoft.com/office/drawing/2014/main" id="{A4BF8679-E622-2149-AC15-776A37BCE225}"/>
              </a:ext>
            </a:extLst>
          </p:cNvPr>
          <p:cNvSpPr>
            <a:spLocks noGrp="1"/>
          </p:cNvSpPr>
          <p:nvPr>
            <p:ph type="body" sz="quarter" idx="18" hasCustomPrompt="1"/>
          </p:nvPr>
        </p:nvSpPr>
        <p:spPr>
          <a:xfrm>
            <a:off x="163417" y="2279089"/>
            <a:ext cx="8585295" cy="403599"/>
          </a:xfrm>
          <a:prstGeom prst="rect">
            <a:avLst/>
          </a:prstGeom>
        </p:spPr>
        <p:txBody>
          <a:bodyPr/>
          <a:lstStyle>
            <a:lvl1pPr marL="0" indent="0">
              <a:buNone/>
              <a:defRPr sz="1050" b="1">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sz="900" b="1">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822756" indent="0">
              <a:buNone/>
              <a:defRPr sz="900" b="1">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234134" indent="0">
              <a:buNone/>
              <a:defRPr sz="900" b="1">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645512" indent="0">
              <a:buNone/>
              <a:defRPr sz="900" b="1">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b="1" dirty="0" err="1">
                <a:solidFill>
                  <a:srgbClr val="3E3E3D"/>
                </a:solidFill>
                <a:effectLst/>
                <a:latin typeface="Tahoma" panose="020B0604030504040204" pitchFamily="34" charset="0"/>
              </a:rPr>
              <a:t>Ihicae</a:t>
            </a:r>
            <a:r>
              <a:rPr lang="hu-HU" b="1" dirty="0">
                <a:solidFill>
                  <a:srgbClr val="3E3E3D"/>
                </a:solidFill>
                <a:effectLst/>
                <a:latin typeface="Tahoma" panose="020B0604030504040204" pitchFamily="34" charset="0"/>
              </a:rPr>
              <a:t> nos et lant </a:t>
            </a:r>
            <a:r>
              <a:rPr lang="hu-HU" b="1" dirty="0" err="1">
                <a:solidFill>
                  <a:srgbClr val="3E3E3D"/>
                </a:solidFill>
                <a:effectLst/>
                <a:latin typeface="Tahoma" panose="020B0604030504040204" pitchFamily="34" charset="0"/>
              </a:rPr>
              <a:t>oditatur</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exernatur</a:t>
            </a:r>
            <a:r>
              <a:rPr lang="hu-HU" b="1" dirty="0">
                <a:solidFill>
                  <a:srgbClr val="3E3E3D"/>
                </a:solidFill>
                <a:effectLst/>
                <a:latin typeface="Tahoma" panose="020B0604030504040204" pitchFamily="34" charset="0"/>
              </a:rPr>
              <a:t> serit </a:t>
            </a:r>
            <a:r>
              <a:rPr lang="hu-HU" b="1" dirty="0" err="1">
                <a:solidFill>
                  <a:srgbClr val="3E3E3D"/>
                </a:solidFill>
                <a:effectLst/>
                <a:latin typeface="Tahoma" panose="020B0604030504040204" pitchFamily="34" charset="0"/>
              </a:rPr>
              <a:t>ute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consed</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ende</a:t>
            </a:r>
            <a:r>
              <a:rPr lang="hu-HU" b="1" dirty="0">
                <a:solidFill>
                  <a:srgbClr val="3E3E3D"/>
                </a:solidFill>
                <a:effectLst/>
                <a:latin typeface="Tahoma" panose="020B0604030504040204" pitchFamily="34" charset="0"/>
              </a:rPr>
              <a:t> est </a:t>
            </a:r>
            <a:r>
              <a:rPr lang="hu-HU" b="1" dirty="0" err="1">
                <a:solidFill>
                  <a:srgbClr val="3E3E3D"/>
                </a:solidFill>
                <a:effectLst/>
                <a:latin typeface="Tahoma" panose="020B0604030504040204" pitchFamily="34" charset="0"/>
              </a:rPr>
              <a:t>offic</a:t>
            </a:r>
            <a:r>
              <a:rPr lang="hu-HU" b="1" dirty="0">
                <a:solidFill>
                  <a:srgbClr val="3E3E3D"/>
                </a:solidFill>
                <a:effectLst/>
                <a:latin typeface="Tahoma" panose="020B0604030504040204" pitchFamily="34" charset="0"/>
              </a:rPr>
              <a:t> tem </a:t>
            </a:r>
            <a:r>
              <a:rPr lang="hu-HU" b="1" dirty="0" err="1">
                <a:solidFill>
                  <a:srgbClr val="3E3E3D"/>
                </a:solidFill>
                <a:effectLst/>
                <a:latin typeface="Tahoma" panose="020B0604030504040204" pitchFamily="34" charset="0"/>
              </a:rPr>
              <a:t>sit</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qui</a:t>
            </a:r>
            <a:r>
              <a:rPr lang="hu-HU" b="1" dirty="0">
                <a:solidFill>
                  <a:srgbClr val="3E3E3D"/>
                </a:solidFill>
                <a:effectLst/>
                <a:latin typeface="Tahoma" panose="020B0604030504040204" pitchFamily="34" charset="0"/>
              </a:rPr>
              <a:t> ad </a:t>
            </a:r>
            <a:r>
              <a:rPr lang="hu-HU" b="1" dirty="0" err="1">
                <a:solidFill>
                  <a:srgbClr val="3E3E3D"/>
                </a:solidFill>
                <a:effectLst/>
                <a:latin typeface="Tahoma" panose="020B0604030504040204" pitchFamily="34" charset="0"/>
              </a:rPr>
              <a:t>feratium</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asperatio</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ilicatem</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sed</a:t>
            </a:r>
            <a:r>
              <a:rPr lang="hu-HU" b="1" dirty="0">
                <a:solidFill>
                  <a:srgbClr val="3E3E3D"/>
                </a:solidFill>
                <a:effectLst/>
                <a:latin typeface="Tahoma" panose="020B0604030504040204" pitchFamily="34" charset="0"/>
              </a:rPr>
              <a:t> quo et </a:t>
            </a:r>
            <a:r>
              <a:rPr lang="hu-HU" b="1" dirty="0" err="1">
                <a:solidFill>
                  <a:srgbClr val="3E3E3D"/>
                </a:solidFill>
                <a:effectLst/>
                <a:latin typeface="Tahoma" panose="020B0604030504040204" pitchFamily="34" charset="0"/>
              </a:rPr>
              <a:t>fugia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dolorpo</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ssectia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consece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scipsa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labore</a:t>
            </a:r>
            <a:r>
              <a:rPr lang="hu-HU" b="1" dirty="0">
                <a:solidFill>
                  <a:srgbClr val="3E3E3D"/>
                </a:solidFill>
                <a:effectLst/>
                <a:latin typeface="Tahoma" panose="020B0604030504040204" pitchFamily="34" charset="0"/>
              </a:rPr>
              <a:t> re.</a:t>
            </a:r>
            <a:endParaRPr lang="hu-HU" dirty="0">
              <a:solidFill>
                <a:srgbClr val="3E3E3D"/>
              </a:solidFill>
              <a:effectLst/>
              <a:latin typeface="Tahoma" panose="020B0604030504040204" pitchFamily="34" charset="0"/>
            </a:endParaRPr>
          </a:p>
        </p:txBody>
      </p:sp>
      <p:sp>
        <p:nvSpPr>
          <p:cNvPr id="25" name="Text Placeholder 16">
            <a:extLst>
              <a:ext uri="{FF2B5EF4-FFF2-40B4-BE49-F238E27FC236}">
                <a16:creationId xmlns:a16="http://schemas.microsoft.com/office/drawing/2014/main" id="{881D8B10-1F30-0545-8B8B-94B9C1E19D8A}"/>
              </a:ext>
            </a:extLst>
          </p:cNvPr>
          <p:cNvSpPr>
            <a:spLocks noGrp="1"/>
          </p:cNvSpPr>
          <p:nvPr>
            <p:ph type="body" sz="quarter" idx="19" hasCustomPrompt="1"/>
          </p:nvPr>
        </p:nvSpPr>
        <p:spPr>
          <a:xfrm>
            <a:off x="153988" y="2978430"/>
            <a:ext cx="8700900" cy="706064"/>
          </a:xfrm>
          <a:prstGeom prst="rect">
            <a:avLst/>
          </a:prstGeom>
        </p:spPr>
        <p:txBody>
          <a:bodyPr/>
          <a:lstStyle>
            <a:lvl1pPr marL="0" marR="0" indent="0" algn="just" defTabSz="713232" rtl="0" eaLnBrk="1" fontAlgn="auto" latinLnBrk="0" hangingPunct="1">
              <a:lnSpc>
                <a:spcPct val="100000"/>
              </a:lnSpc>
              <a:spcBef>
                <a:spcPts val="0"/>
              </a:spcBef>
              <a:spcAft>
                <a:spcPts val="0"/>
              </a:spcAft>
              <a:buClrTx/>
              <a:buSzTx/>
              <a:buFontTx/>
              <a:buNone/>
              <a:tabLst/>
              <a:defRPr sz="10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0" marR="0" lvl="0" indent="0" algn="just" defTabSz="713232" rtl="0" eaLnBrk="1" fontAlgn="auto" latinLnBrk="0" hangingPunct="1">
              <a:lnSpc>
                <a:spcPct val="100000"/>
              </a:lnSpc>
              <a:spcBef>
                <a:spcPts val="0"/>
              </a:spcBef>
              <a:spcAft>
                <a:spcPts val="0"/>
              </a:spcAft>
              <a:buClrTx/>
              <a:buSzTx/>
              <a:buFontTx/>
              <a:buNone/>
              <a:tabLst/>
              <a:defRPr/>
            </a:pPr>
            <a:r>
              <a:rPr lang="hu-HU" sz="1000" dirty="0" err="1">
                <a:solidFill>
                  <a:srgbClr val="3E3E3D"/>
                </a:solidFill>
                <a:effectLst/>
                <a:latin typeface="Tahoma" panose="020B0604030504040204" pitchFamily="34" charset="0"/>
              </a:rPr>
              <a:t>Utes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nus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atur</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comnimi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nctiusae</a:t>
            </a:r>
            <a:r>
              <a:rPr lang="hu-HU" sz="1000" dirty="0">
                <a:solidFill>
                  <a:srgbClr val="3E3E3D"/>
                </a:solidFill>
                <a:effectLst/>
                <a:latin typeface="Tahoma" panose="020B0604030504040204" pitchFamily="34" charset="0"/>
              </a:rPr>
              <a:t>. Et </a:t>
            </a:r>
            <a:r>
              <a:rPr lang="hu-HU" sz="1000" dirty="0" err="1">
                <a:solidFill>
                  <a:srgbClr val="3E3E3D"/>
                </a:solidFill>
                <a:effectLst/>
                <a:latin typeface="Tahoma" panose="020B0604030504040204" pitchFamily="34" charset="0"/>
              </a:rPr>
              <a:t>officia</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erchili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tatent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aut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abore</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nesed</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que</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voles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conseque</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sus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utem</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quaecto</a:t>
            </a:r>
            <a:r>
              <a:rPr lang="hu-HU" sz="1000" dirty="0">
                <a:solidFill>
                  <a:srgbClr val="3E3E3D"/>
                </a:solidFill>
                <a:effectLst/>
                <a:latin typeface="Tahoma" panose="020B0604030504040204" pitchFamily="34" charset="0"/>
              </a:rPr>
              <a:t> is dem. Unt, </a:t>
            </a:r>
            <a:r>
              <a:rPr lang="hu-HU" sz="1000" dirty="0" err="1">
                <a:solidFill>
                  <a:srgbClr val="3E3E3D"/>
                </a:solidFill>
                <a:effectLst/>
                <a:latin typeface="Tahoma" panose="020B0604030504040204" pitchFamily="34" charset="0"/>
              </a:rPr>
              <a:t>to</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moles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eosti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velendanditi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alitame</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cusciti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doluptas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qui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consed</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molorepudio</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volorereris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etus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adis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ea</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quiat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omnihilique</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nonsent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Lorrovitatis</a:t>
            </a:r>
            <a:r>
              <a:rPr lang="hu-HU" sz="1000" dirty="0">
                <a:solidFill>
                  <a:srgbClr val="3E3E3D"/>
                </a:solidFill>
                <a:effectLst/>
                <a:latin typeface="Tahoma" panose="020B0604030504040204" pitchFamily="34" charset="0"/>
              </a:rPr>
              <a:t> non </a:t>
            </a:r>
            <a:r>
              <a:rPr lang="hu-HU" sz="1000" dirty="0" err="1">
                <a:solidFill>
                  <a:srgbClr val="3E3E3D"/>
                </a:solidFill>
                <a:effectLst/>
                <a:latin typeface="Tahoma" panose="020B0604030504040204" pitchFamily="34" charset="0"/>
              </a:rPr>
              <a:t>conseditiis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esequia</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ius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nisimi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ullanih</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iliquat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iberestis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eaquam</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voluptatem</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hic</a:t>
            </a:r>
            <a:r>
              <a:rPr lang="hu-HU" sz="1000" dirty="0">
                <a:solidFill>
                  <a:srgbClr val="3E3E3D"/>
                </a:solidFill>
                <a:effectLst/>
                <a:latin typeface="Tahoma" panose="020B0604030504040204" pitchFamily="34" charset="0"/>
              </a:rPr>
              <a:t> tem </a:t>
            </a:r>
            <a:r>
              <a:rPr lang="hu-HU" sz="1000" dirty="0" err="1">
                <a:solidFill>
                  <a:srgbClr val="3E3E3D"/>
                </a:solidFill>
                <a:effectLst/>
                <a:latin typeface="Tahoma" panose="020B0604030504040204" pitchFamily="34" charset="0"/>
              </a:rPr>
              <a:t>quisquaepedi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aut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excearum</a:t>
            </a:r>
            <a:r>
              <a:rPr lang="hu-HU" sz="1000" dirty="0">
                <a:solidFill>
                  <a:srgbClr val="3E3E3D"/>
                </a:solidFill>
                <a:effectLst/>
                <a:latin typeface="Tahoma" panose="020B0604030504040204" pitchFamily="34" charset="0"/>
              </a:rPr>
              <a:t> cum </a:t>
            </a:r>
            <a:r>
              <a:rPr lang="hu-HU" sz="1000" dirty="0" err="1">
                <a:solidFill>
                  <a:srgbClr val="3E3E3D"/>
                </a:solidFill>
                <a:effectLst/>
                <a:latin typeface="Tahoma" panose="020B0604030504040204" pitchFamily="34" charset="0"/>
              </a:rPr>
              <a:t>etur</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Quiam</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senia</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consequam</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sit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aut</a:t>
            </a:r>
            <a:r>
              <a:rPr lang="hu-HU" sz="1000" dirty="0">
                <a:solidFill>
                  <a:srgbClr val="3E3E3D"/>
                </a:solidFill>
                <a:effectLst/>
                <a:latin typeface="Tahoma" panose="020B0604030504040204" pitchFamily="34" charset="0"/>
              </a:rPr>
              <a:t> et </a:t>
            </a:r>
            <a:r>
              <a:rPr lang="hu-HU" sz="1000" dirty="0" err="1">
                <a:solidFill>
                  <a:srgbClr val="3E3E3D"/>
                </a:solidFill>
                <a:effectLst/>
                <a:latin typeface="Tahoma" panose="020B0604030504040204" pitchFamily="34" charset="0"/>
              </a:rPr>
              <a:t>late</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natet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eturibus</a:t>
            </a:r>
            <a:r>
              <a:rPr lang="hu-HU" sz="1000" dirty="0">
                <a:solidFill>
                  <a:srgbClr val="3E3E3D"/>
                </a:solidFill>
                <a:effectLst/>
                <a:latin typeface="Tahoma" panose="020B0604030504040204" pitchFamily="34" charset="0"/>
              </a:rPr>
              <a:t>:</a:t>
            </a:r>
            <a:endParaRPr lang="hu-HU" sz="1000" dirty="0"/>
          </a:p>
        </p:txBody>
      </p:sp>
      <p:sp>
        <p:nvSpPr>
          <p:cNvPr id="28" name="Text Placeholder 16">
            <a:extLst>
              <a:ext uri="{FF2B5EF4-FFF2-40B4-BE49-F238E27FC236}">
                <a16:creationId xmlns:a16="http://schemas.microsoft.com/office/drawing/2014/main" id="{EE400DFD-FBE6-9449-8239-25EA35CB2CEE}"/>
              </a:ext>
            </a:extLst>
          </p:cNvPr>
          <p:cNvSpPr>
            <a:spLocks noGrp="1"/>
          </p:cNvSpPr>
          <p:nvPr>
            <p:ph type="body" sz="quarter" idx="20" hasCustomPrompt="1"/>
          </p:nvPr>
        </p:nvSpPr>
        <p:spPr>
          <a:xfrm>
            <a:off x="153988" y="5107932"/>
            <a:ext cx="8700900" cy="706064"/>
          </a:xfrm>
          <a:prstGeom prst="rect">
            <a:avLst/>
          </a:prstGeom>
        </p:spPr>
        <p:txBody>
          <a:bodyPr/>
          <a:lstStyle>
            <a:lvl1pPr marL="0" marR="0" indent="0" algn="just" defTabSz="713232" rtl="0" eaLnBrk="1" fontAlgn="auto" latinLnBrk="0" hangingPunct="1">
              <a:lnSpc>
                <a:spcPct val="100000"/>
              </a:lnSpc>
              <a:spcBef>
                <a:spcPts val="0"/>
              </a:spcBef>
              <a:spcAft>
                <a:spcPts val="0"/>
              </a:spcAft>
              <a:buClrTx/>
              <a:buSzTx/>
              <a:buFontTx/>
              <a:buNone/>
              <a:tabLst/>
              <a:defRPr sz="1000">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b="1" dirty="0" err="1">
                <a:solidFill>
                  <a:srgbClr val="3E3E3D"/>
                </a:solidFill>
                <a:effectLst/>
                <a:latin typeface="Tahoma" panose="020B0604030504040204" pitchFamily="34" charset="0"/>
              </a:rPr>
              <a:t>Ullisque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voluptatur</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Quisitibus</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voluptibus</a:t>
            </a:r>
            <a:r>
              <a:rPr lang="hu-HU" b="1" dirty="0">
                <a:solidFill>
                  <a:srgbClr val="3E3E3D"/>
                </a:solidFill>
                <a:effectLst/>
                <a:latin typeface="Tahoma" panose="020B0604030504040204" pitchFamily="34" charset="0"/>
              </a:rPr>
              <a:t>.</a:t>
            </a:r>
            <a:endParaRPr lang="hu-HU" dirty="0">
              <a:solidFill>
                <a:srgbClr val="3E3E3D"/>
              </a:solidFill>
              <a:effectLst/>
              <a:latin typeface="Tahoma" panose="020B0604030504040204" pitchFamily="34" charset="0"/>
            </a:endParaRPr>
          </a:p>
          <a:p>
            <a:r>
              <a:rPr lang="hu-HU" dirty="0" err="1">
                <a:solidFill>
                  <a:srgbClr val="3E3E3D"/>
                </a:solidFill>
                <a:effectLst/>
                <a:latin typeface="Tahoma" panose="020B0604030504040204" pitchFamily="34" charset="0"/>
              </a:rPr>
              <a:t>Laciliqui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alitior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aditam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rectotatur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asperundist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ilique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dolupta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volutatur</a:t>
            </a:r>
            <a:r>
              <a:rPr lang="hu-HU" dirty="0">
                <a:solidFill>
                  <a:srgbClr val="3E3E3D"/>
                </a:solidFill>
                <a:effectLst/>
                <a:latin typeface="Tahoma" panose="020B0604030504040204" pitchFamily="34" charset="0"/>
              </a:rPr>
              <a:t> ad es </a:t>
            </a:r>
            <a:r>
              <a:rPr lang="hu-HU" dirty="0" err="1">
                <a:solidFill>
                  <a:srgbClr val="3E3E3D"/>
                </a:solidFill>
                <a:effectLst/>
                <a:latin typeface="Tahoma" panose="020B0604030504040204" pitchFamily="34" charset="0"/>
              </a:rPr>
              <a:t>dis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coriosae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porpore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comnistilique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nonsent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Lorrovitatis</a:t>
            </a:r>
            <a:r>
              <a:rPr lang="hu-HU" dirty="0">
                <a:solidFill>
                  <a:srgbClr val="3E3E3D"/>
                </a:solidFill>
                <a:effectLst/>
                <a:latin typeface="Tahoma" panose="020B0604030504040204" pitchFamily="34" charset="0"/>
              </a:rPr>
              <a:t> non </a:t>
            </a:r>
            <a:r>
              <a:rPr lang="hu-HU" dirty="0" err="1">
                <a:solidFill>
                  <a:srgbClr val="3E3E3D"/>
                </a:solidFill>
                <a:effectLst/>
                <a:latin typeface="Tahoma" panose="020B0604030504040204" pitchFamily="34" charset="0"/>
              </a:rPr>
              <a:t>conseditiis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esequia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ius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nisimi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ullanih</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iliquat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iberestis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eaquam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voluptatem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hic</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iatemped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utatibus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volupitas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pla</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latiasi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bereri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imi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omnimil</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volor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totatiisint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utemporum</a:t>
            </a:r>
            <a:r>
              <a:rPr lang="hu-HU" dirty="0">
                <a:solidFill>
                  <a:srgbClr val="3E3E3D"/>
                </a:solidFill>
                <a:effectLst/>
                <a:latin typeface="Tahoma" panose="020B0604030504040204" pitchFamily="34" charset="0"/>
              </a:rPr>
              <a:t>.</a:t>
            </a:r>
          </a:p>
        </p:txBody>
      </p:sp>
      <p:sp>
        <p:nvSpPr>
          <p:cNvPr id="20" name="Text Placeholder 19">
            <a:extLst>
              <a:ext uri="{FF2B5EF4-FFF2-40B4-BE49-F238E27FC236}">
                <a16:creationId xmlns:a16="http://schemas.microsoft.com/office/drawing/2014/main" id="{E4AE9729-A431-814A-80E0-9C07190768CC}"/>
              </a:ext>
            </a:extLst>
          </p:cNvPr>
          <p:cNvSpPr>
            <a:spLocks noGrp="1"/>
          </p:cNvSpPr>
          <p:nvPr>
            <p:ph type="body" sz="quarter" idx="21" hasCustomPrompt="1"/>
          </p:nvPr>
        </p:nvSpPr>
        <p:spPr>
          <a:xfrm>
            <a:off x="161363" y="3784695"/>
            <a:ext cx="8700249" cy="1177270"/>
          </a:xfrm>
          <a:prstGeom prst="rect">
            <a:avLst/>
          </a:prstGeom>
        </p:spPr>
        <p:txBody>
          <a:bodyPr/>
          <a:lstStyle>
            <a:lvl1pPr marL="171450" indent="-171450">
              <a:buClr>
                <a:schemeClr val="tx1"/>
              </a:buClr>
              <a:buFont typeface="Wingdings" pitchFamily="2" charset="2"/>
              <a:buChar cha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dirty="0">
                <a:solidFill>
                  <a:srgbClr val="3E3E3D"/>
                </a:solidFill>
                <a:effectLst/>
                <a:latin typeface="Tahoma" panose="020B0604030504040204" pitchFamily="34" charset="0"/>
              </a:rPr>
              <a:t>Laspele </a:t>
            </a:r>
            <a:r>
              <a:rPr lang="hu-HU" dirty="0" err="1">
                <a:solidFill>
                  <a:srgbClr val="3E3E3D"/>
                </a:solidFill>
                <a:effectLst/>
                <a:latin typeface="Tahoma" panose="020B0604030504040204" pitchFamily="34" charset="0"/>
              </a:rPr>
              <a:t>ssunt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offic</a:t>
            </a:r>
            <a:r>
              <a:rPr lang="hu-HU" dirty="0">
                <a:solidFill>
                  <a:srgbClr val="3E3E3D"/>
                </a:solidFill>
                <a:effectLst/>
                <a:latin typeface="Tahoma" panose="020B0604030504040204" pitchFamily="34" charset="0"/>
              </a:rPr>
              <a:t> tem </a:t>
            </a:r>
            <a:r>
              <a:rPr lang="hu-HU" dirty="0" err="1">
                <a:solidFill>
                  <a:srgbClr val="3E3E3D"/>
                </a:solidFill>
                <a:effectLst/>
                <a:latin typeface="Tahoma" panose="020B0604030504040204" pitchFamily="34" charset="0"/>
              </a:rPr>
              <a:t>quis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Equod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mosapid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itaquo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dolupitas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aborentur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tiundandae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disquo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inum</a:t>
            </a:r>
            <a:r>
              <a:rPr lang="hu-HU" dirty="0">
                <a:solidFill>
                  <a:srgbClr val="3E3E3D"/>
                </a:solidFill>
                <a:effectLst/>
                <a:latin typeface="Tahoma" panose="020B0604030504040204" pitchFamily="34" charset="0"/>
              </a:rPr>
              <a:t> int </a:t>
            </a:r>
            <a:r>
              <a:rPr lang="hu-HU" dirty="0" err="1">
                <a:solidFill>
                  <a:srgbClr val="3E3E3D"/>
                </a:solidFill>
                <a:effectLst/>
                <a:latin typeface="Tahoma" panose="020B0604030504040204" pitchFamily="34" charset="0"/>
              </a:rPr>
              <a:t>volore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atia</a:t>
            </a:r>
            <a:r>
              <a:rPr lang="hu-HU" dirty="0">
                <a:solidFill>
                  <a:srgbClr val="3E3E3D"/>
                </a:solidFill>
                <a:effectLst/>
                <a:latin typeface="Tahoma" panose="020B0604030504040204" pitchFamily="34" charset="0"/>
              </a:rPr>
              <a:t> de </a:t>
            </a:r>
            <a:r>
              <a:rPr lang="hu-HU" dirty="0" err="1">
                <a:solidFill>
                  <a:srgbClr val="3E3E3D"/>
                </a:solidFill>
                <a:effectLst/>
                <a:latin typeface="Tahoma" panose="020B0604030504040204" pitchFamily="34" charset="0"/>
              </a:rPr>
              <a:t>deliaspit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vel</a:t>
            </a:r>
            <a:r>
              <a:rPr lang="hu-HU" dirty="0">
                <a:solidFill>
                  <a:srgbClr val="3E3E3D"/>
                </a:solidFill>
                <a:effectLst/>
                <a:latin typeface="Tahoma" panose="020B0604030504040204" pitchFamily="34" charset="0"/>
              </a:rPr>
              <a:t> illati </a:t>
            </a:r>
            <a:r>
              <a:rPr lang="hu-HU" dirty="0" err="1">
                <a:solidFill>
                  <a:srgbClr val="3E3E3D"/>
                </a:solidFill>
                <a:effectLst/>
                <a:latin typeface="Tahoma" panose="020B0604030504040204" pitchFamily="34" charset="0"/>
              </a:rPr>
              <a:t>corecepudae</a:t>
            </a:r>
            <a:r>
              <a:rPr lang="hu-HU" dirty="0">
                <a:solidFill>
                  <a:srgbClr val="3E3E3D"/>
                </a:solidFill>
                <a:effectLst/>
                <a:latin typeface="Tahoma" panose="020B0604030504040204" pitchFamily="34" charset="0"/>
              </a:rPr>
              <a:t>.</a:t>
            </a:r>
          </a:p>
          <a:p>
            <a:r>
              <a:rPr lang="hu-HU" dirty="0">
                <a:solidFill>
                  <a:srgbClr val="3E3E3D"/>
                </a:solidFill>
                <a:effectLst/>
                <a:latin typeface="Tahoma" panose="020B0604030504040204" pitchFamily="34" charset="0"/>
              </a:rPr>
              <a:t>Et is et </a:t>
            </a:r>
            <a:r>
              <a:rPr lang="hu-HU" dirty="0" err="1">
                <a:solidFill>
                  <a:srgbClr val="3E3E3D"/>
                </a:solidFill>
                <a:effectLst/>
                <a:latin typeface="Tahoma" panose="020B0604030504040204" pitchFamily="34" charset="0"/>
              </a:rPr>
              <a:t>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dolent</a:t>
            </a:r>
            <a:r>
              <a:rPr lang="hu-HU" dirty="0">
                <a:solidFill>
                  <a:srgbClr val="3E3E3D"/>
                </a:solidFill>
                <a:effectLst/>
                <a:latin typeface="Tahoma" panose="020B0604030504040204" pitchFamily="34" charset="0"/>
              </a:rPr>
              <a:t> es </a:t>
            </a:r>
            <a:r>
              <a:rPr lang="hu-HU" dirty="0" err="1">
                <a:solidFill>
                  <a:srgbClr val="3E3E3D"/>
                </a:solidFill>
                <a:effectLst/>
                <a:latin typeface="Tahoma" panose="020B0604030504040204" pitchFamily="34" charset="0"/>
              </a:rPr>
              <a:t>alasped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eosto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viduntem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Busci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occusaperro</a:t>
            </a:r>
            <a:r>
              <a:rPr lang="hu-HU" dirty="0">
                <a:solidFill>
                  <a:srgbClr val="3E3E3D"/>
                </a:solidFill>
                <a:effectLst/>
                <a:latin typeface="Tahoma" panose="020B0604030504040204" pitchFamily="34" charset="0"/>
              </a:rPr>
              <a:t> es net est </a:t>
            </a:r>
            <a:r>
              <a:rPr lang="hu-HU" dirty="0" err="1">
                <a:solidFill>
                  <a:srgbClr val="3E3E3D"/>
                </a:solidFill>
                <a:effectLst/>
                <a:latin typeface="Tahoma" panose="020B0604030504040204" pitchFamily="34" charset="0"/>
              </a:rPr>
              <a:t>fugiasi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apid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modit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etus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sequate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caturem</a:t>
            </a:r>
            <a:r>
              <a:rPr lang="hu-HU" dirty="0">
                <a:solidFill>
                  <a:srgbClr val="3E3E3D"/>
                </a:solidFill>
                <a:effectLst/>
                <a:latin typeface="Tahoma" panose="020B0604030504040204" pitchFamily="34" charset="0"/>
              </a:rPr>
              <a:t> dus </a:t>
            </a:r>
            <a:r>
              <a:rPr lang="hu-HU" dirty="0" err="1">
                <a:solidFill>
                  <a:srgbClr val="3E3E3D"/>
                </a:solidFill>
                <a:effectLst/>
                <a:latin typeface="Tahoma" panose="020B0604030504040204" pitchFamily="34" charset="0"/>
              </a:rPr>
              <a:t>escit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autem</a:t>
            </a:r>
            <a:endParaRPr lang="hu-HU" dirty="0">
              <a:solidFill>
                <a:srgbClr val="3E3E3D"/>
              </a:solidFill>
              <a:effectLst/>
              <a:latin typeface="Tahoma" panose="020B0604030504040204" pitchFamily="34" charset="0"/>
            </a:endParaRPr>
          </a:p>
          <a:p>
            <a:r>
              <a:rPr lang="hu-HU" dirty="0" err="1">
                <a:solidFill>
                  <a:srgbClr val="3E3E3D"/>
                </a:solidFill>
                <a:effectLst/>
                <a:latin typeface="Tahoma" panose="020B0604030504040204" pitchFamily="34" charset="0"/>
              </a:rPr>
              <a:t>Cupta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eost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millaboresci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rehendelent</a:t>
            </a:r>
            <a:r>
              <a:rPr lang="hu-HU" dirty="0">
                <a:solidFill>
                  <a:srgbClr val="3E3E3D"/>
                </a:solidFill>
                <a:effectLst/>
                <a:latin typeface="Tahoma" panose="020B0604030504040204" pitchFamily="34" charset="0"/>
              </a:rPr>
              <a:t> in </a:t>
            </a:r>
            <a:r>
              <a:rPr lang="hu-HU" dirty="0" err="1">
                <a:solidFill>
                  <a:srgbClr val="3E3E3D"/>
                </a:solidFill>
                <a:effectLst/>
                <a:latin typeface="Tahoma" panose="020B0604030504040204" pitchFamily="34" charset="0"/>
              </a:rPr>
              <a:t>reperfe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rnatem</a:t>
            </a:r>
            <a:r>
              <a:rPr lang="hu-HU" dirty="0">
                <a:solidFill>
                  <a:srgbClr val="3E3E3D"/>
                </a:solidFill>
                <a:effectLst/>
                <a:latin typeface="Tahoma" panose="020B0604030504040204" pitchFamily="34" charset="0"/>
              </a:rPr>
              <a:t> con </a:t>
            </a:r>
            <a:r>
              <a:rPr lang="hu-HU" dirty="0" err="1">
                <a:solidFill>
                  <a:srgbClr val="3E3E3D"/>
                </a:solidFill>
                <a:effectLst/>
                <a:latin typeface="Tahoma" panose="020B0604030504040204" pitchFamily="34" charset="0"/>
              </a:rPr>
              <a:t>nonsequas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vel</a:t>
            </a:r>
            <a:r>
              <a:rPr lang="hu-HU" dirty="0">
                <a:solidFill>
                  <a:srgbClr val="3E3E3D"/>
                </a:solidFill>
                <a:effectLst/>
                <a:latin typeface="Tahoma" panose="020B0604030504040204" pitchFamily="34" charset="0"/>
              </a:rPr>
              <a:t> is </a:t>
            </a:r>
            <a:r>
              <a:rPr lang="hu-HU" dirty="0" err="1">
                <a:solidFill>
                  <a:srgbClr val="3E3E3D"/>
                </a:solidFill>
                <a:effectLst/>
                <a:latin typeface="Tahoma" panose="020B0604030504040204" pitchFamily="34" charset="0"/>
              </a:rPr>
              <a:t>abo</a:t>
            </a:r>
            <a:r>
              <a:rPr lang="hu-HU" dirty="0">
                <a:solidFill>
                  <a:srgbClr val="3E3E3D"/>
                </a:solidFill>
                <a:effectLst/>
                <a:latin typeface="Tahoma" panose="020B0604030504040204" pitchFamily="34" charset="0"/>
              </a:rPr>
              <a:t>. Nem </a:t>
            </a:r>
            <a:r>
              <a:rPr lang="hu-HU" dirty="0" err="1">
                <a:solidFill>
                  <a:srgbClr val="3E3E3D"/>
                </a:solidFill>
                <a:effectLst/>
                <a:latin typeface="Tahoma" panose="020B0604030504040204" pitchFamily="34" charset="0"/>
              </a:rPr>
              <a:t>etur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sinvelitas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doloreptat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Cerisit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expellanto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beataep</a:t>
            </a:r>
            <a:r>
              <a:rPr lang="hu-HU" dirty="0">
                <a:solidFill>
                  <a:srgbClr val="3E3E3D"/>
                </a:solidFill>
                <a:effectLst/>
                <a:latin typeface="Tahoma" panose="020B0604030504040204" pitchFamily="34" charset="0"/>
              </a:rPr>
              <a:t> tatesti </a:t>
            </a:r>
            <a:r>
              <a:rPr lang="hu-HU" dirty="0" err="1">
                <a:solidFill>
                  <a:srgbClr val="3E3E3D"/>
                </a:solidFill>
                <a:effectLst/>
                <a:latin typeface="Tahoma" panose="020B0604030504040204" pitchFamily="34" charset="0"/>
              </a:rPr>
              <a:t>soluptatet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ommodiciaero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quiasperest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comnis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quiatum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quiaes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dolorum</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as</a:t>
            </a:r>
            <a:r>
              <a:rPr lang="hu-HU" dirty="0">
                <a:solidFill>
                  <a:srgbClr val="3E3E3D"/>
                </a:solidFill>
                <a:effectLst/>
                <a:latin typeface="Tahoma" panose="020B0604030504040204" pitchFamily="34" charset="0"/>
              </a:rPr>
              <a:t> non con </a:t>
            </a:r>
            <a:r>
              <a:rPr lang="hu-HU" dirty="0" err="1">
                <a:solidFill>
                  <a:srgbClr val="3E3E3D"/>
                </a:solidFill>
                <a:effectLst/>
                <a:latin typeface="Tahoma" panose="020B0604030504040204" pitchFamily="34" charset="0"/>
              </a:rPr>
              <a:t>cumquia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simendel</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everat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illectis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doloreiunt</a:t>
            </a:r>
            <a:r>
              <a:rPr lang="hu-HU" dirty="0">
                <a:solidFill>
                  <a:srgbClr val="3E3E3D"/>
                </a:solidFill>
                <a:effectLst/>
                <a:latin typeface="Tahoma" panose="020B0604030504040204" pitchFamily="34" charset="0"/>
              </a:rPr>
              <a:t>.</a:t>
            </a:r>
          </a:p>
        </p:txBody>
      </p:sp>
      <p:sp>
        <p:nvSpPr>
          <p:cNvPr id="31" name="Rectangle 30">
            <a:extLst>
              <a:ext uri="{FF2B5EF4-FFF2-40B4-BE49-F238E27FC236}">
                <a16:creationId xmlns:a16="http://schemas.microsoft.com/office/drawing/2014/main" id="{2E3F92BF-662C-9B4F-ADFC-7FE0F612DDDC}"/>
              </a:ext>
            </a:extLst>
          </p:cNvPr>
          <p:cNvSpPr/>
          <p:nvPr userDrawn="1"/>
        </p:nvSpPr>
        <p:spPr>
          <a:xfrm>
            <a:off x="254109" y="6261834"/>
            <a:ext cx="357790" cy="230832"/>
          </a:xfrm>
          <a:prstGeom prst="rect">
            <a:avLst/>
          </a:prstGeom>
        </p:spPr>
        <p:txBody>
          <a:bodyPr wrap="none">
            <a:spAutoFit/>
          </a:bodyPr>
          <a:lstStyle/>
          <a:p>
            <a:pPr algn="l">
              <a:spcBef>
                <a:spcPct val="50000"/>
              </a:spcBef>
              <a:tabLst>
                <a:tab pos="3948113" algn="ctr"/>
                <a:tab pos="8128000" algn="r"/>
                <a:tab pos="8782050" algn="r"/>
              </a:tabLst>
              <a:defRPr/>
            </a:pPr>
            <a:fld id="{2A605FED-7AC8-4412-BF98-CCE815642EF6}" type="slidenum">
              <a:rPr lang="de-DE" sz="900" b="0" smtClean="0">
                <a:solidFill>
                  <a:srgbClr val="868686"/>
                </a:solidFill>
                <a:latin typeface="Tahoma" panose="020B0604030504040204" pitchFamily="34" charset="0"/>
                <a:ea typeface="Tahoma" panose="020B0604030504040204" pitchFamily="34" charset="0"/>
                <a:cs typeface="Tahoma" panose="020B0604030504040204" pitchFamily="34" charset="0"/>
              </a:rPr>
              <a:pPr algn="l">
                <a:spcBef>
                  <a:spcPct val="50000"/>
                </a:spcBef>
                <a:tabLst>
                  <a:tab pos="3948113" algn="ctr"/>
                  <a:tab pos="8128000" algn="r"/>
                  <a:tab pos="8782050" algn="r"/>
                </a:tabLst>
                <a:defRPr/>
              </a:pPr>
              <a:t>‹#›</a:t>
            </a:fld>
            <a:endParaRPr lang="en-GB" sz="900" b="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7778087"/>
      </p:ext>
    </p:extLst>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E238A-AE5F-8F43-B9E6-2CBF5BEA5EF6}"/>
              </a:ext>
            </a:extLst>
          </p:cNvPr>
          <p:cNvPicPr>
            <a:picLocks noChangeAspect="1"/>
          </p:cNvPicPr>
          <p:nvPr userDrawn="1"/>
        </p:nvPicPr>
        <p:blipFill>
          <a:blip r:embed="rId2"/>
          <a:stretch>
            <a:fillRect/>
          </a:stretch>
        </p:blipFill>
        <p:spPr>
          <a:xfrm>
            <a:off x="0" y="0"/>
            <a:ext cx="9144000" cy="6858000"/>
          </a:xfrm>
          <a:prstGeom prst="rect">
            <a:avLst/>
          </a:prstGeom>
        </p:spPr>
      </p:pic>
      <p:grpSp>
        <p:nvGrpSpPr>
          <p:cNvPr id="45" name="Group 44">
            <a:extLst>
              <a:ext uri="{FF2B5EF4-FFF2-40B4-BE49-F238E27FC236}">
                <a16:creationId xmlns:a16="http://schemas.microsoft.com/office/drawing/2014/main" id="{CB258D5A-90E1-5E4E-A000-5B5F5326A663}"/>
              </a:ext>
            </a:extLst>
          </p:cNvPr>
          <p:cNvGrpSpPr/>
          <p:nvPr userDrawn="1"/>
        </p:nvGrpSpPr>
        <p:grpSpPr>
          <a:xfrm>
            <a:off x="260075" y="6147250"/>
            <a:ext cx="2952106" cy="346879"/>
            <a:chOff x="260075" y="6147250"/>
            <a:chExt cx="2952106" cy="346879"/>
          </a:xfrm>
        </p:grpSpPr>
        <p:sp>
          <p:nvSpPr>
            <p:cNvPr id="7" name="Rectangle 6">
              <a:extLst>
                <a:ext uri="{FF2B5EF4-FFF2-40B4-BE49-F238E27FC236}">
                  <a16:creationId xmlns:a16="http://schemas.microsoft.com/office/drawing/2014/main" id="{1FC67D60-9053-6A4E-A9BE-A74AC3871930}"/>
                </a:ext>
              </a:extLst>
            </p:cNvPr>
            <p:cNvSpPr/>
            <p:nvPr userDrawn="1"/>
          </p:nvSpPr>
          <p:spPr>
            <a:xfrm>
              <a:off x="260075"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8" name="TextBox 7">
              <a:extLst>
                <a:ext uri="{FF2B5EF4-FFF2-40B4-BE49-F238E27FC236}">
                  <a16:creationId xmlns:a16="http://schemas.microsoft.com/office/drawing/2014/main" id="{E8D633E2-E3C1-3F4F-B6E0-1C12C8F3F4F9}"/>
                </a:ext>
              </a:extLst>
            </p:cNvPr>
            <p:cNvSpPr txBox="1"/>
            <p:nvPr userDrawn="1"/>
          </p:nvSpPr>
          <p:spPr>
            <a:xfrm>
              <a:off x="427444" y="6263297"/>
              <a:ext cx="2784737" cy="230832"/>
            </a:xfrm>
            <a:prstGeom prst="rect">
              <a:avLst/>
            </a:prstGeom>
            <a:noFill/>
          </p:spPr>
          <p:txBody>
            <a:bodyPr wrap="none" rtlCol="0">
              <a:spAutoFit/>
            </a:bodyPr>
            <a:lstStyle/>
            <a:p>
              <a:r>
                <a:rPr lang="fr" sz="900" dirty="0">
                  <a:solidFill>
                    <a:srgbClr val="868686"/>
                  </a:solidFill>
                  <a:latin typeface="Tahoma" panose="020B0604030504040204" pitchFamily="34" charset="0"/>
                  <a:ea typeface="Tahoma" panose="020B0604030504040204" pitchFamily="34" charset="0"/>
                  <a:cs typeface="Tahoma" panose="020B0604030504040204" pitchFamily="34" charset="0"/>
                </a:rPr>
                <a:t>  |  </a:t>
              </a:r>
              <a:r>
                <a:rPr lang="hu-HU" sz="900" dirty="0">
                  <a:solidFill>
                    <a:srgbClr val="868686"/>
                  </a:solidFill>
                  <a:latin typeface="Tahoma" panose="020B0604030504040204" pitchFamily="34" charset="0"/>
                  <a:ea typeface="Tahoma" panose="020B0604030504040204" pitchFamily="34" charset="0"/>
                  <a:cs typeface="Tahoma" panose="020B0604030504040204" pitchFamily="34" charset="0"/>
                </a:rPr>
                <a:t>SZÉCHENYI EGYETEM</a:t>
              </a:r>
              <a:r>
                <a:rPr lang="hu-HU" sz="900" baseline="0" dirty="0">
                  <a:solidFill>
                    <a:srgbClr val="868686"/>
                  </a:solidFill>
                  <a:latin typeface="Tahoma" panose="020B0604030504040204" pitchFamily="34" charset="0"/>
                  <a:ea typeface="Tahoma" panose="020B0604030504040204" pitchFamily="34" charset="0"/>
                  <a:cs typeface="Tahoma" panose="020B0604030504040204" pitchFamily="34" charset="0"/>
                </a:rPr>
                <a:t> – UNIVERSITY OF GYŐR</a:t>
              </a:r>
              <a:endParaRPr lang="fr" sz="90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grpSp>
      <p:sp>
        <p:nvSpPr>
          <p:cNvPr id="12" name="Text Placeholder 9">
            <a:extLst>
              <a:ext uri="{FF2B5EF4-FFF2-40B4-BE49-F238E27FC236}">
                <a16:creationId xmlns:a16="http://schemas.microsoft.com/office/drawing/2014/main" id="{51439D5A-C074-DD4C-8B5F-F791314414D6}"/>
              </a:ext>
            </a:extLst>
          </p:cNvPr>
          <p:cNvSpPr>
            <a:spLocks noGrp="1"/>
          </p:cNvSpPr>
          <p:nvPr>
            <p:ph type="body" sz="quarter" idx="17" hasCustomPrompt="1"/>
          </p:nvPr>
        </p:nvSpPr>
        <p:spPr>
          <a:xfrm>
            <a:off x="156227" y="1391304"/>
            <a:ext cx="8558866" cy="827461"/>
          </a:xfrm>
          <a:prstGeom prst="rect">
            <a:avLst/>
          </a:prstGeom>
        </p:spPr>
        <p:txBody>
          <a:bodyPr/>
          <a:lstStyle>
            <a:lvl1pPr marL="0" indent="0">
              <a:buNone/>
              <a:defRPr sz="260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822756"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234134"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645512" indent="0">
              <a:buNone/>
              <a:defRPr>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fr" dirty="0">
                <a:solidFill>
                  <a:srgbClr val="3E3E3D"/>
                </a:solidFill>
                <a:effectLst/>
                <a:latin typeface="Tahoma" panose="020B0604030504040204" pitchFamily="34" charset="0"/>
              </a:rPr>
              <a:t>LENT MINULPARIT, QUE INCIA IL INUM CUS LASPELE </a:t>
            </a:r>
            <a:br>
              <a:rPr lang="fr" dirty="0">
                <a:solidFill>
                  <a:srgbClr val="3E3E3D"/>
                </a:solidFill>
                <a:effectLst/>
                <a:latin typeface="Tahoma" panose="020B0604030504040204" pitchFamily="34" charset="0"/>
              </a:rPr>
            </a:br>
            <a:r>
              <a:rPr lang="fr" dirty="0">
                <a:solidFill>
                  <a:srgbClr val="3E3E3D"/>
                </a:solidFill>
                <a:effectLst/>
                <a:latin typeface="Tahoma" panose="020B0604030504040204" pitchFamily="34" charset="0"/>
              </a:rPr>
              <a:t>SSUNT UT DIT LAUT OFFIC TEM QUIS ET</a:t>
            </a:r>
          </a:p>
        </p:txBody>
      </p:sp>
      <p:sp>
        <p:nvSpPr>
          <p:cNvPr id="13" name="Text Placeholder 11">
            <a:extLst>
              <a:ext uri="{FF2B5EF4-FFF2-40B4-BE49-F238E27FC236}">
                <a16:creationId xmlns:a16="http://schemas.microsoft.com/office/drawing/2014/main" id="{52D9ABDE-ECA0-6549-BAAE-BDE00AAEE1FB}"/>
              </a:ext>
            </a:extLst>
          </p:cNvPr>
          <p:cNvSpPr>
            <a:spLocks noGrp="1"/>
          </p:cNvSpPr>
          <p:nvPr>
            <p:ph type="body" sz="quarter" idx="18" hasCustomPrompt="1"/>
          </p:nvPr>
        </p:nvSpPr>
        <p:spPr>
          <a:xfrm>
            <a:off x="163417" y="2279089"/>
            <a:ext cx="8585295" cy="403599"/>
          </a:xfrm>
          <a:prstGeom prst="rect">
            <a:avLst/>
          </a:prstGeom>
        </p:spPr>
        <p:txBody>
          <a:bodyPr/>
          <a:lstStyle>
            <a:lvl1pPr marL="0" indent="0">
              <a:buNone/>
              <a:defRPr sz="1050" b="1">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sz="900" b="1">
                <a:solidFill>
                  <a:srgbClr val="3C3C3B"/>
                </a:solidFill>
                <a:latin typeface="Tahoma" panose="020B0604030504040204" pitchFamily="34" charset="0"/>
                <a:ea typeface="Tahoma" panose="020B0604030504040204" pitchFamily="34" charset="0"/>
                <a:cs typeface="Tahoma" panose="020B0604030504040204" pitchFamily="34" charset="0"/>
              </a:defRPr>
            </a:lvl2pPr>
            <a:lvl3pPr marL="822756" indent="0">
              <a:buNone/>
              <a:defRPr sz="900" b="1">
                <a:solidFill>
                  <a:srgbClr val="3C3C3B"/>
                </a:solidFill>
                <a:latin typeface="Tahoma" panose="020B0604030504040204" pitchFamily="34" charset="0"/>
                <a:ea typeface="Tahoma" panose="020B0604030504040204" pitchFamily="34" charset="0"/>
                <a:cs typeface="Tahoma" panose="020B0604030504040204" pitchFamily="34" charset="0"/>
              </a:defRPr>
            </a:lvl3pPr>
            <a:lvl4pPr marL="1234134" indent="0">
              <a:buNone/>
              <a:defRPr sz="900" b="1">
                <a:solidFill>
                  <a:srgbClr val="3C3C3B"/>
                </a:solidFill>
                <a:latin typeface="Tahoma" panose="020B0604030504040204" pitchFamily="34" charset="0"/>
                <a:ea typeface="Tahoma" panose="020B0604030504040204" pitchFamily="34" charset="0"/>
                <a:cs typeface="Tahoma" panose="020B0604030504040204" pitchFamily="34" charset="0"/>
              </a:defRPr>
            </a:lvl4pPr>
            <a:lvl5pPr marL="1645512" indent="0">
              <a:buNone/>
              <a:defRPr sz="900" b="1">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b="1" dirty="0" err="1">
                <a:solidFill>
                  <a:srgbClr val="3E3E3D"/>
                </a:solidFill>
                <a:effectLst/>
                <a:latin typeface="Tahoma" panose="020B0604030504040204" pitchFamily="34" charset="0"/>
              </a:rPr>
              <a:t>Ihicae</a:t>
            </a:r>
            <a:r>
              <a:rPr lang="hu-HU" b="1" dirty="0">
                <a:solidFill>
                  <a:srgbClr val="3E3E3D"/>
                </a:solidFill>
                <a:effectLst/>
                <a:latin typeface="Tahoma" panose="020B0604030504040204" pitchFamily="34" charset="0"/>
              </a:rPr>
              <a:t> nos et lant </a:t>
            </a:r>
            <a:r>
              <a:rPr lang="hu-HU" b="1" dirty="0" err="1">
                <a:solidFill>
                  <a:srgbClr val="3E3E3D"/>
                </a:solidFill>
                <a:effectLst/>
                <a:latin typeface="Tahoma" panose="020B0604030504040204" pitchFamily="34" charset="0"/>
              </a:rPr>
              <a:t>oditatur</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exernatur</a:t>
            </a:r>
            <a:r>
              <a:rPr lang="hu-HU" b="1" dirty="0">
                <a:solidFill>
                  <a:srgbClr val="3E3E3D"/>
                </a:solidFill>
                <a:effectLst/>
                <a:latin typeface="Tahoma" panose="020B0604030504040204" pitchFamily="34" charset="0"/>
              </a:rPr>
              <a:t> serit </a:t>
            </a:r>
            <a:r>
              <a:rPr lang="hu-HU" b="1" dirty="0" err="1">
                <a:solidFill>
                  <a:srgbClr val="3E3E3D"/>
                </a:solidFill>
                <a:effectLst/>
                <a:latin typeface="Tahoma" panose="020B0604030504040204" pitchFamily="34" charset="0"/>
              </a:rPr>
              <a:t>ute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consed</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ende</a:t>
            </a:r>
            <a:r>
              <a:rPr lang="hu-HU" b="1" dirty="0">
                <a:solidFill>
                  <a:srgbClr val="3E3E3D"/>
                </a:solidFill>
                <a:effectLst/>
                <a:latin typeface="Tahoma" panose="020B0604030504040204" pitchFamily="34" charset="0"/>
              </a:rPr>
              <a:t> est </a:t>
            </a:r>
            <a:r>
              <a:rPr lang="hu-HU" b="1" dirty="0" err="1">
                <a:solidFill>
                  <a:srgbClr val="3E3E3D"/>
                </a:solidFill>
                <a:effectLst/>
                <a:latin typeface="Tahoma" panose="020B0604030504040204" pitchFamily="34" charset="0"/>
              </a:rPr>
              <a:t>offic</a:t>
            </a:r>
            <a:r>
              <a:rPr lang="hu-HU" b="1" dirty="0">
                <a:solidFill>
                  <a:srgbClr val="3E3E3D"/>
                </a:solidFill>
                <a:effectLst/>
                <a:latin typeface="Tahoma" panose="020B0604030504040204" pitchFamily="34" charset="0"/>
              </a:rPr>
              <a:t> tem </a:t>
            </a:r>
            <a:r>
              <a:rPr lang="hu-HU" b="1" dirty="0" err="1">
                <a:solidFill>
                  <a:srgbClr val="3E3E3D"/>
                </a:solidFill>
                <a:effectLst/>
                <a:latin typeface="Tahoma" panose="020B0604030504040204" pitchFamily="34" charset="0"/>
              </a:rPr>
              <a:t>sit</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qui</a:t>
            </a:r>
            <a:r>
              <a:rPr lang="hu-HU" b="1" dirty="0">
                <a:solidFill>
                  <a:srgbClr val="3E3E3D"/>
                </a:solidFill>
                <a:effectLst/>
                <a:latin typeface="Tahoma" panose="020B0604030504040204" pitchFamily="34" charset="0"/>
              </a:rPr>
              <a:t> ad </a:t>
            </a:r>
            <a:r>
              <a:rPr lang="hu-HU" b="1" dirty="0" err="1">
                <a:solidFill>
                  <a:srgbClr val="3E3E3D"/>
                </a:solidFill>
                <a:effectLst/>
                <a:latin typeface="Tahoma" panose="020B0604030504040204" pitchFamily="34" charset="0"/>
              </a:rPr>
              <a:t>feratium</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asperatio</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ilicatem</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sed</a:t>
            </a:r>
            <a:r>
              <a:rPr lang="hu-HU" b="1" dirty="0">
                <a:solidFill>
                  <a:srgbClr val="3E3E3D"/>
                </a:solidFill>
                <a:effectLst/>
                <a:latin typeface="Tahoma" panose="020B0604030504040204" pitchFamily="34" charset="0"/>
              </a:rPr>
              <a:t> quo et </a:t>
            </a:r>
            <a:r>
              <a:rPr lang="hu-HU" b="1" dirty="0" err="1">
                <a:solidFill>
                  <a:srgbClr val="3E3E3D"/>
                </a:solidFill>
                <a:effectLst/>
                <a:latin typeface="Tahoma" panose="020B0604030504040204" pitchFamily="34" charset="0"/>
              </a:rPr>
              <a:t>fugia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dolorpo</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ssectia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consece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scipsa</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labore</a:t>
            </a:r>
            <a:r>
              <a:rPr lang="hu-HU" b="1" dirty="0">
                <a:solidFill>
                  <a:srgbClr val="3E3E3D"/>
                </a:solidFill>
                <a:effectLst/>
                <a:latin typeface="Tahoma" panose="020B0604030504040204" pitchFamily="34" charset="0"/>
              </a:rPr>
              <a:t> re.</a:t>
            </a:r>
            <a:endParaRPr lang="hu-HU" dirty="0">
              <a:solidFill>
                <a:srgbClr val="3E3E3D"/>
              </a:solidFill>
              <a:effectLst/>
              <a:latin typeface="Tahoma" panose="020B0604030504040204" pitchFamily="34" charset="0"/>
            </a:endParaRPr>
          </a:p>
        </p:txBody>
      </p:sp>
      <p:sp>
        <p:nvSpPr>
          <p:cNvPr id="14" name="Text Placeholder 16">
            <a:extLst>
              <a:ext uri="{FF2B5EF4-FFF2-40B4-BE49-F238E27FC236}">
                <a16:creationId xmlns:a16="http://schemas.microsoft.com/office/drawing/2014/main" id="{8CECE3E3-E02E-AF4E-B030-B35A0A4E9C85}"/>
              </a:ext>
            </a:extLst>
          </p:cNvPr>
          <p:cNvSpPr>
            <a:spLocks noGrp="1"/>
          </p:cNvSpPr>
          <p:nvPr>
            <p:ph type="body" sz="quarter" idx="19" hasCustomPrompt="1"/>
          </p:nvPr>
        </p:nvSpPr>
        <p:spPr>
          <a:xfrm>
            <a:off x="153988" y="2978430"/>
            <a:ext cx="8700900" cy="706064"/>
          </a:xfrm>
          <a:prstGeom prst="rect">
            <a:avLst/>
          </a:prstGeom>
        </p:spPr>
        <p:txBody>
          <a:bodyPr/>
          <a:lstStyle>
            <a:lvl1pPr marL="0" marR="0" indent="0" algn="just" defTabSz="713232" rtl="0" eaLnBrk="1" fontAlgn="auto" latinLnBrk="0" hangingPunct="1">
              <a:lnSpc>
                <a:spcPct val="100000"/>
              </a:lnSpc>
              <a:spcBef>
                <a:spcPts val="0"/>
              </a:spcBef>
              <a:spcAft>
                <a:spcPts val="0"/>
              </a:spcAft>
              <a:buClrTx/>
              <a:buSzTx/>
              <a:buFontTx/>
              <a:buNone/>
              <a:tabLst/>
              <a:defRPr sz="10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pPr marL="0" marR="0" lvl="0" indent="0" algn="just" defTabSz="713232" rtl="0" eaLnBrk="1" fontAlgn="auto" latinLnBrk="0" hangingPunct="1">
              <a:lnSpc>
                <a:spcPct val="100000"/>
              </a:lnSpc>
              <a:spcBef>
                <a:spcPts val="0"/>
              </a:spcBef>
              <a:spcAft>
                <a:spcPts val="0"/>
              </a:spcAft>
              <a:buClrTx/>
              <a:buSzTx/>
              <a:buFontTx/>
              <a:buNone/>
              <a:tabLst/>
              <a:defRPr/>
            </a:pPr>
            <a:r>
              <a:rPr lang="hu-HU" sz="1000" dirty="0" err="1">
                <a:solidFill>
                  <a:srgbClr val="3E3E3D"/>
                </a:solidFill>
                <a:effectLst/>
                <a:latin typeface="Tahoma" panose="020B0604030504040204" pitchFamily="34" charset="0"/>
              </a:rPr>
              <a:t>Utes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nus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atur</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comnimi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nctiusae</a:t>
            </a:r>
            <a:r>
              <a:rPr lang="hu-HU" sz="1000" dirty="0">
                <a:solidFill>
                  <a:srgbClr val="3E3E3D"/>
                </a:solidFill>
                <a:effectLst/>
                <a:latin typeface="Tahoma" panose="020B0604030504040204" pitchFamily="34" charset="0"/>
              </a:rPr>
              <a:t>. Et </a:t>
            </a:r>
            <a:r>
              <a:rPr lang="hu-HU" sz="1000" dirty="0" err="1">
                <a:solidFill>
                  <a:srgbClr val="3E3E3D"/>
                </a:solidFill>
                <a:effectLst/>
                <a:latin typeface="Tahoma" panose="020B0604030504040204" pitchFamily="34" charset="0"/>
              </a:rPr>
              <a:t>officia</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erchili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tatent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aut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abore</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nesed</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que</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voles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conseque</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sus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utem</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quaecto</a:t>
            </a:r>
            <a:r>
              <a:rPr lang="hu-HU" sz="1000" dirty="0">
                <a:solidFill>
                  <a:srgbClr val="3E3E3D"/>
                </a:solidFill>
                <a:effectLst/>
                <a:latin typeface="Tahoma" panose="020B0604030504040204" pitchFamily="34" charset="0"/>
              </a:rPr>
              <a:t> is dem. Unt, </a:t>
            </a:r>
            <a:r>
              <a:rPr lang="hu-HU" sz="1000" dirty="0" err="1">
                <a:solidFill>
                  <a:srgbClr val="3E3E3D"/>
                </a:solidFill>
                <a:effectLst/>
                <a:latin typeface="Tahoma" panose="020B0604030504040204" pitchFamily="34" charset="0"/>
              </a:rPr>
              <a:t>to</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moles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eosti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velendanditi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alitame</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cusciti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doluptas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qui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consed</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molorepudio</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volorereris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etus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adis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ea</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quiat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omnihilique</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nonsent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Lorrovitatis</a:t>
            </a:r>
            <a:r>
              <a:rPr lang="hu-HU" sz="1000" dirty="0">
                <a:solidFill>
                  <a:srgbClr val="3E3E3D"/>
                </a:solidFill>
                <a:effectLst/>
                <a:latin typeface="Tahoma" panose="020B0604030504040204" pitchFamily="34" charset="0"/>
              </a:rPr>
              <a:t> non </a:t>
            </a:r>
            <a:r>
              <a:rPr lang="hu-HU" sz="1000" dirty="0" err="1">
                <a:solidFill>
                  <a:srgbClr val="3E3E3D"/>
                </a:solidFill>
                <a:effectLst/>
                <a:latin typeface="Tahoma" panose="020B0604030504040204" pitchFamily="34" charset="0"/>
              </a:rPr>
              <a:t>conseditiis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esequia</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ius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nisimi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ullanih</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iliquat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iberestis</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eaquam</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voluptatem</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hic</a:t>
            </a:r>
            <a:r>
              <a:rPr lang="hu-HU" sz="1000" dirty="0">
                <a:solidFill>
                  <a:srgbClr val="3E3E3D"/>
                </a:solidFill>
                <a:effectLst/>
                <a:latin typeface="Tahoma" panose="020B0604030504040204" pitchFamily="34" charset="0"/>
              </a:rPr>
              <a:t> tem </a:t>
            </a:r>
            <a:r>
              <a:rPr lang="hu-HU" sz="1000" dirty="0" err="1">
                <a:solidFill>
                  <a:srgbClr val="3E3E3D"/>
                </a:solidFill>
                <a:effectLst/>
                <a:latin typeface="Tahoma" panose="020B0604030504040204" pitchFamily="34" charset="0"/>
              </a:rPr>
              <a:t>quisquaepedi</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aut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excearum</a:t>
            </a:r>
            <a:r>
              <a:rPr lang="hu-HU" sz="1000" dirty="0">
                <a:solidFill>
                  <a:srgbClr val="3E3E3D"/>
                </a:solidFill>
                <a:effectLst/>
                <a:latin typeface="Tahoma" panose="020B0604030504040204" pitchFamily="34" charset="0"/>
              </a:rPr>
              <a:t> cum </a:t>
            </a:r>
            <a:r>
              <a:rPr lang="hu-HU" sz="1000" dirty="0" err="1">
                <a:solidFill>
                  <a:srgbClr val="3E3E3D"/>
                </a:solidFill>
                <a:effectLst/>
                <a:latin typeface="Tahoma" panose="020B0604030504040204" pitchFamily="34" charset="0"/>
              </a:rPr>
              <a:t>etur</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Quiam</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senia</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consequam</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sit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aut</a:t>
            </a:r>
            <a:r>
              <a:rPr lang="hu-HU" sz="1000" dirty="0">
                <a:solidFill>
                  <a:srgbClr val="3E3E3D"/>
                </a:solidFill>
                <a:effectLst/>
                <a:latin typeface="Tahoma" panose="020B0604030504040204" pitchFamily="34" charset="0"/>
              </a:rPr>
              <a:t> et </a:t>
            </a:r>
            <a:r>
              <a:rPr lang="hu-HU" sz="1000" dirty="0" err="1">
                <a:solidFill>
                  <a:srgbClr val="3E3E3D"/>
                </a:solidFill>
                <a:effectLst/>
                <a:latin typeface="Tahoma" panose="020B0604030504040204" pitchFamily="34" charset="0"/>
              </a:rPr>
              <a:t>late</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natet</a:t>
            </a:r>
            <a:r>
              <a:rPr lang="hu-HU" sz="1000" dirty="0">
                <a:solidFill>
                  <a:srgbClr val="3E3E3D"/>
                </a:solidFill>
                <a:effectLst/>
                <a:latin typeface="Tahoma" panose="020B0604030504040204" pitchFamily="34" charset="0"/>
              </a:rPr>
              <a:t> </a:t>
            </a:r>
            <a:r>
              <a:rPr lang="hu-HU" sz="1000" dirty="0" err="1">
                <a:solidFill>
                  <a:srgbClr val="3E3E3D"/>
                </a:solidFill>
                <a:effectLst/>
                <a:latin typeface="Tahoma" panose="020B0604030504040204" pitchFamily="34" charset="0"/>
              </a:rPr>
              <a:t>eturibus</a:t>
            </a:r>
            <a:r>
              <a:rPr lang="hu-HU" sz="1000" dirty="0">
                <a:solidFill>
                  <a:srgbClr val="3E3E3D"/>
                </a:solidFill>
                <a:effectLst/>
                <a:latin typeface="Tahoma" panose="020B0604030504040204" pitchFamily="34" charset="0"/>
              </a:rPr>
              <a:t>:</a:t>
            </a:r>
            <a:endParaRPr lang="hu-HU" sz="1000" dirty="0"/>
          </a:p>
        </p:txBody>
      </p:sp>
      <p:sp>
        <p:nvSpPr>
          <p:cNvPr id="15" name="Text Placeholder 16">
            <a:extLst>
              <a:ext uri="{FF2B5EF4-FFF2-40B4-BE49-F238E27FC236}">
                <a16:creationId xmlns:a16="http://schemas.microsoft.com/office/drawing/2014/main" id="{AA489463-EB7E-2045-A23A-CD79B57907B4}"/>
              </a:ext>
            </a:extLst>
          </p:cNvPr>
          <p:cNvSpPr>
            <a:spLocks noGrp="1"/>
          </p:cNvSpPr>
          <p:nvPr>
            <p:ph type="body" sz="quarter" idx="20" hasCustomPrompt="1"/>
          </p:nvPr>
        </p:nvSpPr>
        <p:spPr>
          <a:xfrm>
            <a:off x="153988" y="5107932"/>
            <a:ext cx="8700900" cy="706064"/>
          </a:xfrm>
          <a:prstGeom prst="rect">
            <a:avLst/>
          </a:prstGeom>
        </p:spPr>
        <p:txBody>
          <a:bodyPr/>
          <a:lstStyle>
            <a:lvl1pPr marL="0" marR="0" indent="0" algn="just" defTabSz="713232" rtl="0" eaLnBrk="1" fontAlgn="auto" latinLnBrk="0" hangingPunct="1">
              <a:lnSpc>
                <a:spcPct val="100000"/>
              </a:lnSpc>
              <a:spcBef>
                <a:spcPts val="0"/>
              </a:spcBef>
              <a:spcAft>
                <a:spcPts val="0"/>
              </a:spcAft>
              <a:buClrTx/>
              <a:buSzTx/>
              <a:buFontTx/>
              <a:buNone/>
              <a:tabLst/>
              <a:defRPr sz="1000">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b="1" dirty="0" err="1">
                <a:solidFill>
                  <a:srgbClr val="3E3E3D"/>
                </a:solidFill>
                <a:effectLst/>
                <a:latin typeface="Tahoma" panose="020B0604030504040204" pitchFamily="34" charset="0"/>
              </a:rPr>
              <a:t>Ullisque</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voluptatur</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Quisitibus</a:t>
            </a:r>
            <a:r>
              <a:rPr lang="hu-HU" b="1" dirty="0">
                <a:solidFill>
                  <a:srgbClr val="3E3E3D"/>
                </a:solidFill>
                <a:effectLst/>
                <a:latin typeface="Tahoma" panose="020B0604030504040204" pitchFamily="34" charset="0"/>
              </a:rPr>
              <a:t> </a:t>
            </a:r>
            <a:r>
              <a:rPr lang="hu-HU" b="1" dirty="0" err="1">
                <a:solidFill>
                  <a:srgbClr val="3E3E3D"/>
                </a:solidFill>
                <a:effectLst/>
                <a:latin typeface="Tahoma" panose="020B0604030504040204" pitchFamily="34" charset="0"/>
              </a:rPr>
              <a:t>voluptibus</a:t>
            </a:r>
            <a:r>
              <a:rPr lang="hu-HU" b="1" dirty="0">
                <a:solidFill>
                  <a:srgbClr val="3E3E3D"/>
                </a:solidFill>
                <a:effectLst/>
                <a:latin typeface="Tahoma" panose="020B0604030504040204" pitchFamily="34" charset="0"/>
              </a:rPr>
              <a:t>.</a:t>
            </a:r>
            <a:endParaRPr lang="hu-HU" dirty="0">
              <a:solidFill>
                <a:srgbClr val="3E3E3D"/>
              </a:solidFill>
              <a:effectLst/>
              <a:latin typeface="Tahoma" panose="020B0604030504040204" pitchFamily="34" charset="0"/>
            </a:endParaRPr>
          </a:p>
          <a:p>
            <a:r>
              <a:rPr lang="hu-HU" dirty="0" err="1">
                <a:solidFill>
                  <a:srgbClr val="3E3E3D"/>
                </a:solidFill>
                <a:effectLst/>
                <a:latin typeface="Tahoma" panose="020B0604030504040204" pitchFamily="34" charset="0"/>
              </a:rPr>
              <a:t>Laciliqui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alitior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aditam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rectotatur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asperundist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ilique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dolupta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volutatur</a:t>
            </a:r>
            <a:r>
              <a:rPr lang="hu-HU" dirty="0">
                <a:solidFill>
                  <a:srgbClr val="3E3E3D"/>
                </a:solidFill>
                <a:effectLst/>
                <a:latin typeface="Tahoma" panose="020B0604030504040204" pitchFamily="34" charset="0"/>
              </a:rPr>
              <a:t> ad es </a:t>
            </a:r>
            <a:r>
              <a:rPr lang="hu-HU" dirty="0" err="1">
                <a:solidFill>
                  <a:srgbClr val="3E3E3D"/>
                </a:solidFill>
                <a:effectLst/>
                <a:latin typeface="Tahoma" panose="020B0604030504040204" pitchFamily="34" charset="0"/>
              </a:rPr>
              <a:t>dis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coriosae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porpore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comnistilique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nonsent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Lorrovitatis</a:t>
            </a:r>
            <a:r>
              <a:rPr lang="hu-HU" dirty="0">
                <a:solidFill>
                  <a:srgbClr val="3E3E3D"/>
                </a:solidFill>
                <a:effectLst/>
                <a:latin typeface="Tahoma" panose="020B0604030504040204" pitchFamily="34" charset="0"/>
              </a:rPr>
              <a:t> non </a:t>
            </a:r>
            <a:r>
              <a:rPr lang="hu-HU" dirty="0" err="1">
                <a:solidFill>
                  <a:srgbClr val="3E3E3D"/>
                </a:solidFill>
                <a:effectLst/>
                <a:latin typeface="Tahoma" panose="020B0604030504040204" pitchFamily="34" charset="0"/>
              </a:rPr>
              <a:t>conseditiis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esequia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ius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nisimi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ullanih</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iliquat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iberestis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eaquam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voluptatem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hic</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iatemped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utatibus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volupitas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pla</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latiasi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bereri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imi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omnimil</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volor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totatiisint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utemporum</a:t>
            </a:r>
            <a:r>
              <a:rPr lang="hu-HU" dirty="0">
                <a:solidFill>
                  <a:srgbClr val="3E3E3D"/>
                </a:solidFill>
                <a:effectLst/>
                <a:latin typeface="Tahoma" panose="020B0604030504040204" pitchFamily="34" charset="0"/>
              </a:rPr>
              <a:t>.</a:t>
            </a:r>
          </a:p>
        </p:txBody>
      </p:sp>
      <p:sp>
        <p:nvSpPr>
          <p:cNvPr id="16" name="Text Placeholder 19">
            <a:extLst>
              <a:ext uri="{FF2B5EF4-FFF2-40B4-BE49-F238E27FC236}">
                <a16:creationId xmlns:a16="http://schemas.microsoft.com/office/drawing/2014/main" id="{2BF2AD9D-22FB-EA48-9774-D0D8214AB311}"/>
              </a:ext>
            </a:extLst>
          </p:cNvPr>
          <p:cNvSpPr>
            <a:spLocks noGrp="1"/>
          </p:cNvSpPr>
          <p:nvPr>
            <p:ph type="body" sz="quarter" idx="21" hasCustomPrompt="1"/>
          </p:nvPr>
        </p:nvSpPr>
        <p:spPr>
          <a:xfrm>
            <a:off x="161363" y="3784695"/>
            <a:ext cx="8700249" cy="1177270"/>
          </a:xfrm>
          <a:prstGeom prst="rect">
            <a:avLst/>
          </a:prstGeom>
        </p:spPr>
        <p:txBody>
          <a:bodyPr/>
          <a:lstStyle>
            <a:lvl1pPr marL="171450" indent="-171450">
              <a:buClr>
                <a:schemeClr val="tx1"/>
              </a:buClr>
              <a:buFont typeface="Wingdings" pitchFamily="2" charset="2"/>
              <a:buChar char="§"/>
              <a:defRPr sz="1000">
                <a:solidFill>
                  <a:srgbClr val="3C3C3B"/>
                </a:solidFill>
                <a:latin typeface="Tahoma" panose="020B0604030504040204" pitchFamily="34" charset="0"/>
                <a:ea typeface="Tahoma" panose="020B0604030504040204" pitchFamily="34" charset="0"/>
                <a:cs typeface="Tahoma" panose="020B0604030504040204" pitchFamily="34" charset="0"/>
              </a:defRPr>
            </a:lvl1pPr>
            <a:lvl2pPr>
              <a:defRPr>
                <a:solidFill>
                  <a:srgbClr val="3C3C3B"/>
                </a:solidFill>
                <a:latin typeface="Tahoma" panose="020B0604030504040204" pitchFamily="34" charset="0"/>
                <a:ea typeface="Tahoma" panose="020B0604030504040204" pitchFamily="34" charset="0"/>
                <a:cs typeface="Tahoma" panose="020B0604030504040204" pitchFamily="34" charset="0"/>
              </a:defRPr>
            </a:lvl2pPr>
            <a:lvl3pPr>
              <a:defRPr>
                <a:solidFill>
                  <a:srgbClr val="3C3C3B"/>
                </a:solidFill>
                <a:latin typeface="Tahoma" panose="020B0604030504040204" pitchFamily="34" charset="0"/>
                <a:ea typeface="Tahoma" panose="020B0604030504040204" pitchFamily="34" charset="0"/>
                <a:cs typeface="Tahoma" panose="020B0604030504040204" pitchFamily="34" charset="0"/>
              </a:defRPr>
            </a:lvl3pPr>
            <a:lvl4pPr>
              <a:defRPr>
                <a:solidFill>
                  <a:srgbClr val="3C3C3B"/>
                </a:solidFill>
                <a:latin typeface="Tahoma" panose="020B0604030504040204" pitchFamily="34" charset="0"/>
                <a:ea typeface="Tahoma" panose="020B0604030504040204" pitchFamily="34" charset="0"/>
                <a:cs typeface="Tahoma" panose="020B0604030504040204" pitchFamily="34" charset="0"/>
              </a:defRPr>
            </a:lvl4pPr>
            <a:lvl5pPr>
              <a:defRPr>
                <a:solidFill>
                  <a:srgbClr val="3C3C3B"/>
                </a:solidFill>
                <a:latin typeface="Tahoma" panose="020B0604030504040204" pitchFamily="34" charset="0"/>
                <a:ea typeface="Tahoma" panose="020B0604030504040204" pitchFamily="34" charset="0"/>
                <a:cs typeface="Tahoma" panose="020B0604030504040204" pitchFamily="34" charset="0"/>
              </a:defRPr>
            </a:lvl5pPr>
          </a:lstStyle>
          <a:p>
            <a:r>
              <a:rPr lang="hu-HU" dirty="0">
                <a:solidFill>
                  <a:srgbClr val="3E3E3D"/>
                </a:solidFill>
                <a:effectLst/>
                <a:latin typeface="Tahoma" panose="020B0604030504040204" pitchFamily="34" charset="0"/>
              </a:rPr>
              <a:t>Laspele </a:t>
            </a:r>
            <a:r>
              <a:rPr lang="hu-HU" dirty="0" err="1">
                <a:solidFill>
                  <a:srgbClr val="3E3E3D"/>
                </a:solidFill>
                <a:effectLst/>
                <a:latin typeface="Tahoma" panose="020B0604030504040204" pitchFamily="34" charset="0"/>
              </a:rPr>
              <a:t>ssunt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laut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offic</a:t>
            </a:r>
            <a:r>
              <a:rPr lang="hu-HU" dirty="0">
                <a:solidFill>
                  <a:srgbClr val="3E3E3D"/>
                </a:solidFill>
                <a:effectLst/>
                <a:latin typeface="Tahoma" panose="020B0604030504040204" pitchFamily="34" charset="0"/>
              </a:rPr>
              <a:t> tem </a:t>
            </a:r>
            <a:r>
              <a:rPr lang="hu-HU" dirty="0" err="1">
                <a:solidFill>
                  <a:srgbClr val="3E3E3D"/>
                </a:solidFill>
                <a:effectLst/>
                <a:latin typeface="Tahoma" panose="020B0604030504040204" pitchFamily="34" charset="0"/>
              </a:rPr>
              <a:t>quis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Equod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mosapid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itaquo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dolupitas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aborentur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tiundandae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disquo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inum</a:t>
            </a:r>
            <a:r>
              <a:rPr lang="hu-HU" dirty="0">
                <a:solidFill>
                  <a:srgbClr val="3E3E3D"/>
                </a:solidFill>
                <a:effectLst/>
                <a:latin typeface="Tahoma" panose="020B0604030504040204" pitchFamily="34" charset="0"/>
              </a:rPr>
              <a:t> int </a:t>
            </a:r>
            <a:r>
              <a:rPr lang="hu-HU" dirty="0" err="1">
                <a:solidFill>
                  <a:srgbClr val="3E3E3D"/>
                </a:solidFill>
                <a:effectLst/>
                <a:latin typeface="Tahoma" panose="020B0604030504040204" pitchFamily="34" charset="0"/>
              </a:rPr>
              <a:t>volore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atia</a:t>
            </a:r>
            <a:r>
              <a:rPr lang="hu-HU" dirty="0">
                <a:solidFill>
                  <a:srgbClr val="3E3E3D"/>
                </a:solidFill>
                <a:effectLst/>
                <a:latin typeface="Tahoma" panose="020B0604030504040204" pitchFamily="34" charset="0"/>
              </a:rPr>
              <a:t> de </a:t>
            </a:r>
            <a:r>
              <a:rPr lang="hu-HU" dirty="0" err="1">
                <a:solidFill>
                  <a:srgbClr val="3E3E3D"/>
                </a:solidFill>
                <a:effectLst/>
                <a:latin typeface="Tahoma" panose="020B0604030504040204" pitchFamily="34" charset="0"/>
              </a:rPr>
              <a:t>deliaspit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vel</a:t>
            </a:r>
            <a:r>
              <a:rPr lang="hu-HU" dirty="0">
                <a:solidFill>
                  <a:srgbClr val="3E3E3D"/>
                </a:solidFill>
                <a:effectLst/>
                <a:latin typeface="Tahoma" panose="020B0604030504040204" pitchFamily="34" charset="0"/>
              </a:rPr>
              <a:t> illati </a:t>
            </a:r>
            <a:r>
              <a:rPr lang="hu-HU" dirty="0" err="1">
                <a:solidFill>
                  <a:srgbClr val="3E3E3D"/>
                </a:solidFill>
                <a:effectLst/>
                <a:latin typeface="Tahoma" panose="020B0604030504040204" pitchFamily="34" charset="0"/>
              </a:rPr>
              <a:t>corecepudae</a:t>
            </a:r>
            <a:r>
              <a:rPr lang="hu-HU" dirty="0">
                <a:solidFill>
                  <a:srgbClr val="3E3E3D"/>
                </a:solidFill>
                <a:effectLst/>
                <a:latin typeface="Tahoma" panose="020B0604030504040204" pitchFamily="34" charset="0"/>
              </a:rPr>
              <a:t>.</a:t>
            </a:r>
          </a:p>
          <a:p>
            <a:r>
              <a:rPr lang="hu-HU" dirty="0">
                <a:solidFill>
                  <a:srgbClr val="3E3E3D"/>
                </a:solidFill>
                <a:effectLst/>
                <a:latin typeface="Tahoma" panose="020B0604030504040204" pitchFamily="34" charset="0"/>
              </a:rPr>
              <a:t>Et is et </a:t>
            </a:r>
            <a:r>
              <a:rPr lang="hu-HU" dirty="0" err="1">
                <a:solidFill>
                  <a:srgbClr val="3E3E3D"/>
                </a:solidFill>
                <a:effectLst/>
                <a:latin typeface="Tahoma" panose="020B0604030504040204" pitchFamily="34" charset="0"/>
              </a:rPr>
              <a:t>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dolent</a:t>
            </a:r>
            <a:r>
              <a:rPr lang="hu-HU" dirty="0">
                <a:solidFill>
                  <a:srgbClr val="3E3E3D"/>
                </a:solidFill>
                <a:effectLst/>
                <a:latin typeface="Tahoma" panose="020B0604030504040204" pitchFamily="34" charset="0"/>
              </a:rPr>
              <a:t> es </a:t>
            </a:r>
            <a:r>
              <a:rPr lang="hu-HU" dirty="0" err="1">
                <a:solidFill>
                  <a:srgbClr val="3E3E3D"/>
                </a:solidFill>
                <a:effectLst/>
                <a:latin typeface="Tahoma" panose="020B0604030504040204" pitchFamily="34" charset="0"/>
              </a:rPr>
              <a:t>alasped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eosto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quam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viduntem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Busci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occusaperro</a:t>
            </a:r>
            <a:r>
              <a:rPr lang="hu-HU" dirty="0">
                <a:solidFill>
                  <a:srgbClr val="3E3E3D"/>
                </a:solidFill>
                <a:effectLst/>
                <a:latin typeface="Tahoma" panose="020B0604030504040204" pitchFamily="34" charset="0"/>
              </a:rPr>
              <a:t> es net est </a:t>
            </a:r>
            <a:r>
              <a:rPr lang="hu-HU" dirty="0" err="1">
                <a:solidFill>
                  <a:srgbClr val="3E3E3D"/>
                </a:solidFill>
                <a:effectLst/>
                <a:latin typeface="Tahoma" panose="020B0604030504040204" pitchFamily="34" charset="0"/>
              </a:rPr>
              <a:t>fugiasi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apid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modit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etus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sequate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caturem</a:t>
            </a:r>
            <a:r>
              <a:rPr lang="hu-HU" dirty="0">
                <a:solidFill>
                  <a:srgbClr val="3E3E3D"/>
                </a:solidFill>
                <a:effectLst/>
                <a:latin typeface="Tahoma" panose="020B0604030504040204" pitchFamily="34" charset="0"/>
              </a:rPr>
              <a:t> dus </a:t>
            </a:r>
            <a:r>
              <a:rPr lang="hu-HU" dirty="0" err="1">
                <a:solidFill>
                  <a:srgbClr val="3E3E3D"/>
                </a:solidFill>
                <a:effectLst/>
                <a:latin typeface="Tahoma" panose="020B0604030504040204" pitchFamily="34" charset="0"/>
              </a:rPr>
              <a:t>escit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autem</a:t>
            </a:r>
            <a:endParaRPr lang="hu-HU" dirty="0">
              <a:solidFill>
                <a:srgbClr val="3E3E3D"/>
              </a:solidFill>
              <a:effectLst/>
              <a:latin typeface="Tahoma" panose="020B0604030504040204" pitchFamily="34" charset="0"/>
            </a:endParaRPr>
          </a:p>
          <a:p>
            <a:r>
              <a:rPr lang="hu-HU" dirty="0" err="1">
                <a:solidFill>
                  <a:srgbClr val="3E3E3D"/>
                </a:solidFill>
                <a:effectLst/>
                <a:latin typeface="Tahoma" panose="020B0604030504040204" pitchFamily="34" charset="0"/>
              </a:rPr>
              <a:t>Cupta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eost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millaboresci</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rehendelent</a:t>
            </a:r>
            <a:r>
              <a:rPr lang="hu-HU" dirty="0">
                <a:solidFill>
                  <a:srgbClr val="3E3E3D"/>
                </a:solidFill>
                <a:effectLst/>
                <a:latin typeface="Tahoma" panose="020B0604030504040204" pitchFamily="34" charset="0"/>
              </a:rPr>
              <a:t> in </a:t>
            </a:r>
            <a:r>
              <a:rPr lang="hu-HU" dirty="0" err="1">
                <a:solidFill>
                  <a:srgbClr val="3E3E3D"/>
                </a:solidFill>
                <a:effectLst/>
                <a:latin typeface="Tahoma" panose="020B0604030504040204" pitchFamily="34" charset="0"/>
              </a:rPr>
              <a:t>reperfe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rnatem</a:t>
            </a:r>
            <a:r>
              <a:rPr lang="hu-HU" dirty="0">
                <a:solidFill>
                  <a:srgbClr val="3E3E3D"/>
                </a:solidFill>
                <a:effectLst/>
                <a:latin typeface="Tahoma" panose="020B0604030504040204" pitchFamily="34" charset="0"/>
              </a:rPr>
              <a:t> con </a:t>
            </a:r>
            <a:r>
              <a:rPr lang="hu-HU" dirty="0" err="1">
                <a:solidFill>
                  <a:srgbClr val="3E3E3D"/>
                </a:solidFill>
                <a:effectLst/>
                <a:latin typeface="Tahoma" panose="020B0604030504040204" pitchFamily="34" charset="0"/>
              </a:rPr>
              <a:t>nonsequas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vel</a:t>
            </a:r>
            <a:r>
              <a:rPr lang="hu-HU" dirty="0">
                <a:solidFill>
                  <a:srgbClr val="3E3E3D"/>
                </a:solidFill>
                <a:effectLst/>
                <a:latin typeface="Tahoma" panose="020B0604030504040204" pitchFamily="34" charset="0"/>
              </a:rPr>
              <a:t> is </a:t>
            </a:r>
            <a:r>
              <a:rPr lang="hu-HU" dirty="0" err="1">
                <a:solidFill>
                  <a:srgbClr val="3E3E3D"/>
                </a:solidFill>
                <a:effectLst/>
                <a:latin typeface="Tahoma" panose="020B0604030504040204" pitchFamily="34" charset="0"/>
              </a:rPr>
              <a:t>abo</a:t>
            </a:r>
            <a:r>
              <a:rPr lang="hu-HU" dirty="0">
                <a:solidFill>
                  <a:srgbClr val="3E3E3D"/>
                </a:solidFill>
                <a:effectLst/>
                <a:latin typeface="Tahoma" panose="020B0604030504040204" pitchFamily="34" charset="0"/>
              </a:rPr>
              <a:t>. Nem </a:t>
            </a:r>
            <a:r>
              <a:rPr lang="hu-HU" dirty="0" err="1">
                <a:solidFill>
                  <a:srgbClr val="3E3E3D"/>
                </a:solidFill>
                <a:effectLst/>
                <a:latin typeface="Tahoma" panose="020B0604030504040204" pitchFamily="34" charset="0"/>
              </a:rPr>
              <a:t>etur</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sinvelitas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doloreptat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Cerisit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expellanto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beataep</a:t>
            </a:r>
            <a:r>
              <a:rPr lang="hu-HU" dirty="0">
                <a:solidFill>
                  <a:srgbClr val="3E3E3D"/>
                </a:solidFill>
                <a:effectLst/>
                <a:latin typeface="Tahoma" panose="020B0604030504040204" pitchFamily="34" charset="0"/>
              </a:rPr>
              <a:t> tatesti </a:t>
            </a:r>
            <a:r>
              <a:rPr lang="hu-HU" dirty="0" err="1">
                <a:solidFill>
                  <a:srgbClr val="3E3E3D"/>
                </a:solidFill>
                <a:effectLst/>
                <a:latin typeface="Tahoma" panose="020B0604030504040204" pitchFamily="34" charset="0"/>
              </a:rPr>
              <a:t>soluptatet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ommodiciaero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quiasperest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id</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comnis</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quiatum</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aut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quiaes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dolorum</a:t>
            </a:r>
            <a:r>
              <a:rPr lang="hu-HU" dirty="0">
                <a:solidFill>
                  <a:srgbClr val="3E3E3D"/>
                </a:solidFill>
                <a:effectLst/>
                <a:latin typeface="Tahoma" panose="020B0604030504040204" pitchFamily="34" charset="0"/>
              </a:rPr>
              <a:t> et, </a:t>
            </a:r>
            <a:r>
              <a:rPr lang="hu-HU" dirty="0" err="1">
                <a:solidFill>
                  <a:srgbClr val="3E3E3D"/>
                </a:solidFill>
                <a:effectLst/>
                <a:latin typeface="Tahoma" panose="020B0604030504040204" pitchFamily="34" charset="0"/>
              </a:rPr>
              <a:t>as</a:t>
            </a:r>
            <a:r>
              <a:rPr lang="hu-HU" dirty="0">
                <a:solidFill>
                  <a:srgbClr val="3E3E3D"/>
                </a:solidFill>
                <a:effectLst/>
                <a:latin typeface="Tahoma" panose="020B0604030504040204" pitchFamily="34" charset="0"/>
              </a:rPr>
              <a:t> non con </a:t>
            </a:r>
            <a:r>
              <a:rPr lang="hu-HU" dirty="0" err="1">
                <a:solidFill>
                  <a:srgbClr val="3E3E3D"/>
                </a:solidFill>
                <a:effectLst/>
                <a:latin typeface="Tahoma" panose="020B0604030504040204" pitchFamily="34" charset="0"/>
              </a:rPr>
              <a:t>cumquia</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corit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quiae</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simendel</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mo</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everat</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illectis</a:t>
            </a:r>
            <a:r>
              <a:rPr lang="hu-HU" dirty="0">
                <a:solidFill>
                  <a:srgbClr val="3E3E3D"/>
                </a:solidFill>
                <a:effectLst/>
                <a:latin typeface="Tahoma" panose="020B0604030504040204" pitchFamily="34" charset="0"/>
              </a:rPr>
              <a:t> </a:t>
            </a:r>
            <a:r>
              <a:rPr lang="hu-HU" dirty="0" err="1">
                <a:solidFill>
                  <a:srgbClr val="3E3E3D"/>
                </a:solidFill>
                <a:effectLst/>
                <a:latin typeface="Tahoma" panose="020B0604030504040204" pitchFamily="34" charset="0"/>
              </a:rPr>
              <a:t>doloreiunt</a:t>
            </a:r>
            <a:r>
              <a:rPr lang="hu-HU" dirty="0">
                <a:solidFill>
                  <a:srgbClr val="3E3E3D"/>
                </a:solidFill>
                <a:effectLst/>
                <a:latin typeface="Tahoma" panose="020B0604030504040204" pitchFamily="34" charset="0"/>
              </a:rPr>
              <a:t>.</a:t>
            </a:r>
          </a:p>
        </p:txBody>
      </p:sp>
      <p:sp>
        <p:nvSpPr>
          <p:cNvPr id="17" name="Rectangle 16">
            <a:extLst>
              <a:ext uri="{FF2B5EF4-FFF2-40B4-BE49-F238E27FC236}">
                <a16:creationId xmlns:a16="http://schemas.microsoft.com/office/drawing/2014/main" id="{99DC908F-8086-3546-B33E-2095CD4F8765}"/>
              </a:ext>
            </a:extLst>
          </p:cNvPr>
          <p:cNvSpPr/>
          <p:nvPr userDrawn="1"/>
        </p:nvSpPr>
        <p:spPr>
          <a:xfrm>
            <a:off x="254109" y="6261834"/>
            <a:ext cx="357790" cy="230832"/>
          </a:xfrm>
          <a:prstGeom prst="rect">
            <a:avLst/>
          </a:prstGeom>
        </p:spPr>
        <p:txBody>
          <a:bodyPr wrap="none">
            <a:spAutoFit/>
          </a:bodyPr>
          <a:lstStyle/>
          <a:p>
            <a:pPr algn="l">
              <a:spcBef>
                <a:spcPct val="50000"/>
              </a:spcBef>
              <a:tabLst>
                <a:tab pos="3948113" algn="ctr"/>
                <a:tab pos="8128000" algn="r"/>
                <a:tab pos="8782050" algn="r"/>
              </a:tabLst>
              <a:defRPr/>
            </a:pPr>
            <a:fld id="{2A605FED-7AC8-4412-BF98-CCE815642EF6}" type="slidenum">
              <a:rPr lang="de-DE" sz="900" b="0" smtClean="0">
                <a:solidFill>
                  <a:srgbClr val="868686"/>
                </a:solidFill>
                <a:latin typeface="Tahoma" panose="020B0604030504040204" pitchFamily="34" charset="0"/>
                <a:ea typeface="Tahoma" panose="020B0604030504040204" pitchFamily="34" charset="0"/>
                <a:cs typeface="Tahoma" panose="020B0604030504040204" pitchFamily="34" charset="0"/>
              </a:rPr>
              <a:pPr algn="l">
                <a:spcBef>
                  <a:spcPct val="50000"/>
                </a:spcBef>
                <a:tabLst>
                  <a:tab pos="3948113" algn="ctr"/>
                  <a:tab pos="8128000" algn="r"/>
                  <a:tab pos="8782050" algn="r"/>
                </a:tabLst>
                <a:defRPr/>
              </a:pPr>
              <a:t>‹#›</a:t>
            </a:fld>
            <a:endParaRPr lang="en-GB" sz="900" b="0" dirty="0">
              <a:solidFill>
                <a:srgbClr val="86868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0270514"/>
      </p:ext>
    </p:extLst>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D31D4EDF-13A8-934A-8396-E0DFFF4B11D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Text Placeholder 37">
            <a:extLst>
              <a:ext uri="{FF2B5EF4-FFF2-40B4-BE49-F238E27FC236}">
                <a16:creationId xmlns:a16="http://schemas.microsoft.com/office/drawing/2014/main" id="{507253E3-3CA3-3346-A208-2D54D4FD555E}"/>
              </a:ext>
            </a:extLst>
          </p:cNvPr>
          <p:cNvSpPr>
            <a:spLocks noGrp="1"/>
          </p:cNvSpPr>
          <p:nvPr>
            <p:ph type="body" sz="quarter" idx="13" hasCustomPrompt="1"/>
          </p:nvPr>
        </p:nvSpPr>
        <p:spPr>
          <a:xfrm>
            <a:off x="157475" y="1756300"/>
            <a:ext cx="2645686" cy="382770"/>
          </a:xfrm>
          <a:prstGeom prst="rect">
            <a:avLst/>
          </a:prstGeom>
        </p:spPr>
        <p:txBody>
          <a:bodyPr/>
          <a:lstStyle>
            <a:lvl1pPr marL="0" indent="0">
              <a:buNone/>
              <a:defRPr sz="2150">
                <a:solidFill>
                  <a:srgbClr val="3C3C3B"/>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FŐCÍM</a:t>
            </a:r>
            <a:endParaRPr lang="hu-HU" dirty="0"/>
          </a:p>
        </p:txBody>
      </p:sp>
      <p:sp>
        <p:nvSpPr>
          <p:cNvPr id="4" name="Text Placeholder 37">
            <a:extLst>
              <a:ext uri="{FF2B5EF4-FFF2-40B4-BE49-F238E27FC236}">
                <a16:creationId xmlns:a16="http://schemas.microsoft.com/office/drawing/2014/main" id="{A8CE5FC3-69AF-DA4E-8C27-A5F45B917F68}"/>
              </a:ext>
            </a:extLst>
          </p:cNvPr>
          <p:cNvSpPr>
            <a:spLocks noGrp="1"/>
          </p:cNvSpPr>
          <p:nvPr>
            <p:ph type="body" sz="quarter" idx="14" hasCustomPrompt="1"/>
          </p:nvPr>
        </p:nvSpPr>
        <p:spPr>
          <a:xfrm>
            <a:off x="157475" y="1495222"/>
            <a:ext cx="2645686" cy="228647"/>
          </a:xfrm>
          <a:prstGeom prst="rect">
            <a:avLst/>
          </a:prstGeom>
        </p:spPr>
        <p:txBody>
          <a:bodyPr/>
          <a:lstStyle>
            <a:lvl1pPr marL="0" indent="0">
              <a:buNone/>
              <a:defRPr sz="145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11377" indent="0">
              <a:buNone/>
              <a:defRPr>
                <a:latin typeface="Tahoma" panose="020B0604030504040204" pitchFamily="34" charset="0"/>
                <a:ea typeface="Tahoma" panose="020B0604030504040204" pitchFamily="34" charset="0"/>
                <a:cs typeface="Tahoma" panose="020B0604030504040204" pitchFamily="34" charset="0"/>
              </a:defRPr>
            </a:lvl2pPr>
            <a:lvl3pPr marL="822756" indent="0">
              <a:buNone/>
              <a:defRPr>
                <a:latin typeface="Tahoma" panose="020B0604030504040204" pitchFamily="34" charset="0"/>
                <a:ea typeface="Tahoma" panose="020B0604030504040204" pitchFamily="34" charset="0"/>
                <a:cs typeface="Tahoma" panose="020B0604030504040204" pitchFamily="34" charset="0"/>
              </a:defRPr>
            </a:lvl3pPr>
            <a:lvl4pPr marL="1234134" indent="0">
              <a:buNone/>
              <a:defRPr>
                <a:latin typeface="Tahoma" panose="020B0604030504040204" pitchFamily="34" charset="0"/>
                <a:ea typeface="Tahoma" panose="020B0604030504040204" pitchFamily="34" charset="0"/>
                <a:cs typeface="Tahoma" panose="020B0604030504040204" pitchFamily="34" charset="0"/>
              </a:defRPr>
            </a:lvl4pPr>
            <a:lvl5pPr marL="1645512" indent="0">
              <a:buNone/>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FELCÍM</a:t>
            </a:r>
            <a:endParaRPr lang="hu-HU" dirty="0"/>
          </a:p>
        </p:txBody>
      </p:sp>
      <p:sp>
        <p:nvSpPr>
          <p:cNvPr id="11" name="Table Placeholder 10">
            <a:extLst>
              <a:ext uri="{FF2B5EF4-FFF2-40B4-BE49-F238E27FC236}">
                <a16:creationId xmlns:a16="http://schemas.microsoft.com/office/drawing/2014/main" id="{9DBFB32D-7443-AD44-910E-1EEDB40724F5}"/>
              </a:ext>
            </a:extLst>
          </p:cNvPr>
          <p:cNvSpPr>
            <a:spLocks noGrp="1"/>
          </p:cNvSpPr>
          <p:nvPr>
            <p:ph type="tbl" sz="quarter" idx="15"/>
          </p:nvPr>
        </p:nvSpPr>
        <p:spPr>
          <a:xfrm>
            <a:off x="239486" y="2359025"/>
            <a:ext cx="8643256" cy="3889375"/>
          </a:xfrm>
          <a:prstGeom prst="rect">
            <a:avLst/>
          </a:prstGeom>
        </p:spPr>
        <p:txBody>
          <a:bodyPr/>
          <a:lstStyle>
            <a:lvl1pPr marL="0" indent="0">
              <a:buNone/>
              <a:defRPr sz="1000">
                <a:latin typeface="Tahoma" panose="020B0604030504040204" pitchFamily="34" charset="0"/>
                <a:ea typeface="Tahoma" panose="020B0604030504040204" pitchFamily="34" charset="0"/>
                <a:cs typeface="Tahoma" panose="020B0604030504040204" pitchFamily="34" charset="0"/>
              </a:defRPr>
            </a:lvl1pPr>
          </a:lstStyle>
          <a:p>
            <a:endParaRPr lang="hu-HU" dirty="0"/>
          </a:p>
        </p:txBody>
      </p:sp>
      <p:sp>
        <p:nvSpPr>
          <p:cNvPr id="5" name="Szövegdoboz 4"/>
          <p:cNvSpPr txBox="1"/>
          <p:nvPr userDrawn="1"/>
        </p:nvSpPr>
        <p:spPr>
          <a:xfrm>
            <a:off x="8515350" y="6314146"/>
            <a:ext cx="742951" cy="308418"/>
          </a:xfrm>
          <a:prstGeom prst="rect">
            <a:avLst/>
          </a:prstGeom>
          <a:noFill/>
        </p:spPr>
        <p:txBody>
          <a:bodyPr wrap="square" rtlCol="0">
            <a:spAutoFit/>
          </a:bodyPr>
          <a:lstStyle/>
          <a:p>
            <a:fld id="{EC6E7171-4ADD-404B-AB6D-B24B2BF981CF}" type="slidenum">
              <a:rPr lang="hu-HU" smtClean="0"/>
              <a:t>‹#›</a:t>
            </a:fld>
            <a:r>
              <a:rPr lang="hu-HU" dirty="0"/>
              <a:t>/14</a:t>
            </a:r>
          </a:p>
        </p:txBody>
      </p:sp>
    </p:spTree>
    <p:extLst>
      <p:ext uri="{BB962C8B-B14F-4D97-AF65-F5344CB8AC3E}">
        <p14:creationId xmlns:p14="http://schemas.microsoft.com/office/powerpoint/2010/main" val="401581524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3_Custom Layout">
    <p:spTree>
      <p:nvGrpSpPr>
        <p:cNvPr id="1" name="Shape 6"/>
        <p:cNvGrpSpPr/>
        <p:nvPr/>
      </p:nvGrpSpPr>
      <p:grpSpPr>
        <a:xfrm>
          <a:off x="0" y="0"/>
          <a:ext cx="0" cy="0"/>
          <a:chOff x="0" y="0"/>
          <a:chExt cx="0" cy="0"/>
        </a:xfrm>
      </p:grpSpPr>
      <p:pic>
        <p:nvPicPr>
          <p:cNvPr id="7" name="Google Shape;7;p12" descr="A screenshot of a cell phone&#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grpSp>
        <p:nvGrpSpPr>
          <p:cNvPr id="8" name="Google Shape;8;p12"/>
          <p:cNvGrpSpPr/>
          <p:nvPr/>
        </p:nvGrpSpPr>
        <p:grpSpPr>
          <a:xfrm>
            <a:off x="260075" y="6147250"/>
            <a:ext cx="2952106" cy="346879"/>
            <a:chOff x="260075" y="6147250"/>
            <a:chExt cx="2952106" cy="346879"/>
          </a:xfrm>
        </p:grpSpPr>
        <p:sp>
          <p:nvSpPr>
            <p:cNvPr id="9" name="Google Shape;9;p12"/>
            <p:cNvSpPr/>
            <p:nvPr/>
          </p:nvSpPr>
          <p:spPr>
            <a:xfrm>
              <a:off x="260075" y="6147250"/>
              <a:ext cx="340990" cy="32400"/>
            </a:xfrm>
            <a:prstGeom prst="rect">
              <a:avLst/>
            </a:prstGeom>
            <a:solidFill>
              <a:srgbClr val="07B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b="0" i="0" u="none" strike="noStrike" cap="none">
                <a:solidFill>
                  <a:srgbClr val="4AABC8"/>
                </a:solidFill>
                <a:latin typeface="Tahoma"/>
                <a:ea typeface="Tahoma"/>
                <a:cs typeface="Tahoma"/>
                <a:sym typeface="Tahoma"/>
              </a:endParaRPr>
            </a:p>
          </p:txBody>
        </p:sp>
        <p:sp>
          <p:nvSpPr>
            <p:cNvPr id="10" name="Google Shape;10;p12"/>
            <p:cNvSpPr txBox="1"/>
            <p:nvPr/>
          </p:nvSpPr>
          <p:spPr>
            <a:xfrm>
              <a:off x="427444" y="6263297"/>
              <a:ext cx="278473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900" b="0" i="0" u="none" strike="noStrike" cap="none">
                  <a:solidFill>
                    <a:srgbClr val="868686"/>
                  </a:solidFill>
                  <a:latin typeface="Tahoma"/>
                  <a:ea typeface="Tahoma"/>
                  <a:cs typeface="Tahoma"/>
                  <a:sym typeface="Tahoma"/>
                </a:rPr>
                <a:t>  |  SZÉCHENYI EGYETEM – UNIVERSITY OF GYŐR</a:t>
              </a:r>
              <a:endParaRPr sz="900">
                <a:solidFill>
                  <a:srgbClr val="868686"/>
                </a:solidFill>
                <a:latin typeface="Tahoma"/>
                <a:ea typeface="Tahoma"/>
                <a:cs typeface="Tahoma"/>
                <a:sym typeface="Tahoma"/>
              </a:endParaRPr>
            </a:p>
          </p:txBody>
        </p:sp>
      </p:grpSp>
      <p:sp>
        <p:nvSpPr>
          <p:cNvPr id="11" name="Google Shape;11;p12"/>
          <p:cNvSpPr txBox="1">
            <a:spLocks noGrp="1"/>
          </p:cNvSpPr>
          <p:nvPr>
            <p:ph type="body" idx="1"/>
          </p:nvPr>
        </p:nvSpPr>
        <p:spPr>
          <a:xfrm>
            <a:off x="221692" y="2282053"/>
            <a:ext cx="3106394" cy="5764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chemeClr val="dk1"/>
              </a:buClr>
              <a:buSzPts val="4000"/>
              <a:buFont typeface="Arial"/>
              <a:buNone/>
              <a:defRPr sz="4000" b="1" i="0" u="none" strike="noStrike" cap="none">
                <a:solidFill>
                  <a:schemeClr val="dk1"/>
                </a:solidFill>
                <a:latin typeface="Tahoma"/>
                <a:ea typeface="Tahoma"/>
                <a:cs typeface="Tahoma"/>
                <a:sym typeface="Tahoma"/>
              </a:defRPr>
            </a:lvl1pPr>
            <a:lvl2pPr marL="914400" marR="0" lvl="1" indent="-365760" algn="l" rtl="0">
              <a:lnSpc>
                <a:spcPct val="90000"/>
              </a:lnSpc>
              <a:spcBef>
                <a:spcPts val="449"/>
              </a:spcBef>
              <a:spcAft>
                <a:spcPts val="0"/>
              </a:spcAft>
              <a:buClr>
                <a:schemeClr val="dk1"/>
              </a:buClr>
              <a:buSzPts val="2160"/>
              <a:buFont typeface="Arial"/>
              <a:buChar char="•"/>
              <a:defRPr sz="2160" b="0" i="0" u="none" strike="noStrike" cap="none">
                <a:solidFill>
                  <a:schemeClr val="dk1"/>
                </a:solidFill>
                <a:latin typeface="Tahoma"/>
                <a:ea typeface="Tahoma"/>
                <a:cs typeface="Tahoma"/>
                <a:sym typeface="Tahoma"/>
              </a:defRPr>
            </a:lvl2pPr>
            <a:lvl3pPr marL="1371600" marR="0" lvl="2" indent="-342900" algn="l" rtl="0">
              <a:lnSpc>
                <a:spcPct val="90000"/>
              </a:lnSpc>
              <a:spcBef>
                <a:spcPts val="449"/>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3pPr>
            <a:lvl4pPr marL="1828800" marR="0" lvl="3" indent="-331469"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4pPr>
            <a:lvl5pPr marL="2286000" marR="0" lvl="4"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12" name="Google Shape;12;p12"/>
          <p:cNvSpPr txBox="1">
            <a:spLocks noGrp="1"/>
          </p:cNvSpPr>
          <p:nvPr>
            <p:ph type="body" idx="2"/>
          </p:nvPr>
        </p:nvSpPr>
        <p:spPr>
          <a:xfrm>
            <a:off x="238168" y="2894126"/>
            <a:ext cx="3106394" cy="42572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900"/>
              </a:spcBef>
              <a:spcAft>
                <a:spcPts val="0"/>
              </a:spcAft>
              <a:buClr>
                <a:srgbClr val="242943"/>
              </a:buClr>
              <a:buSzPts val="3000"/>
              <a:buFont typeface="Arial"/>
              <a:buNone/>
              <a:defRPr sz="3000" b="1" i="0" u="none" strike="noStrike" cap="none">
                <a:solidFill>
                  <a:srgbClr val="242943"/>
                </a:solidFill>
                <a:latin typeface="Tahoma"/>
                <a:ea typeface="Tahoma"/>
                <a:cs typeface="Tahoma"/>
                <a:sym typeface="Tahoma"/>
              </a:defRPr>
            </a:lvl1pPr>
            <a:lvl2pPr marL="914400" marR="0" lvl="1" indent="-365760" algn="l" rtl="0">
              <a:lnSpc>
                <a:spcPct val="90000"/>
              </a:lnSpc>
              <a:spcBef>
                <a:spcPts val="449"/>
              </a:spcBef>
              <a:spcAft>
                <a:spcPts val="0"/>
              </a:spcAft>
              <a:buClr>
                <a:schemeClr val="dk1"/>
              </a:buClr>
              <a:buSzPts val="2160"/>
              <a:buFont typeface="Arial"/>
              <a:buChar char="•"/>
              <a:defRPr sz="2160" b="0" i="0" u="none" strike="noStrike" cap="none">
                <a:solidFill>
                  <a:schemeClr val="dk1"/>
                </a:solidFill>
                <a:latin typeface="Tahoma"/>
                <a:ea typeface="Tahoma"/>
                <a:cs typeface="Tahoma"/>
                <a:sym typeface="Tahoma"/>
              </a:defRPr>
            </a:lvl2pPr>
            <a:lvl3pPr marL="1371600" marR="0" lvl="2" indent="-342900" algn="l" rtl="0">
              <a:lnSpc>
                <a:spcPct val="90000"/>
              </a:lnSpc>
              <a:spcBef>
                <a:spcPts val="449"/>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3pPr>
            <a:lvl4pPr marL="1828800" marR="0" lvl="3" indent="-331469"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4pPr>
            <a:lvl5pPr marL="2286000" marR="0" lvl="4"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13" name="Google Shape;13;p12"/>
          <p:cNvSpPr txBox="1">
            <a:spLocks noGrp="1"/>
          </p:cNvSpPr>
          <p:nvPr>
            <p:ph type="body" idx="3"/>
          </p:nvPr>
        </p:nvSpPr>
        <p:spPr>
          <a:xfrm>
            <a:off x="238167" y="3501008"/>
            <a:ext cx="3888989" cy="584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600"/>
              </a:spcBef>
              <a:spcAft>
                <a:spcPts val="0"/>
              </a:spcAft>
              <a:buClr>
                <a:srgbClr val="414042"/>
              </a:buClr>
              <a:buSzPts val="1300"/>
              <a:buFont typeface="Arial"/>
              <a:buNone/>
              <a:defRPr sz="1300" b="0" i="0" u="none" strike="noStrike" cap="none">
                <a:solidFill>
                  <a:srgbClr val="414042"/>
                </a:solidFill>
                <a:latin typeface="Tahoma"/>
                <a:ea typeface="Tahoma"/>
                <a:cs typeface="Tahoma"/>
                <a:sym typeface="Tahoma"/>
              </a:defRPr>
            </a:lvl1pPr>
            <a:lvl2pPr marL="914400" marR="0" lvl="1" indent="-365760" algn="l" rtl="0">
              <a:lnSpc>
                <a:spcPct val="90000"/>
              </a:lnSpc>
              <a:spcBef>
                <a:spcPts val="449"/>
              </a:spcBef>
              <a:spcAft>
                <a:spcPts val="0"/>
              </a:spcAft>
              <a:buClr>
                <a:schemeClr val="dk1"/>
              </a:buClr>
              <a:buSzPts val="2160"/>
              <a:buFont typeface="Arial"/>
              <a:buChar char="•"/>
              <a:defRPr sz="2160" b="0" i="0" u="none" strike="noStrike" cap="none">
                <a:solidFill>
                  <a:schemeClr val="dk1"/>
                </a:solidFill>
                <a:latin typeface="Tahoma"/>
                <a:ea typeface="Tahoma"/>
                <a:cs typeface="Tahoma"/>
                <a:sym typeface="Tahoma"/>
              </a:defRPr>
            </a:lvl2pPr>
            <a:lvl3pPr marL="1371600" marR="0" lvl="2" indent="-342900" algn="l" rtl="0">
              <a:lnSpc>
                <a:spcPct val="90000"/>
              </a:lnSpc>
              <a:spcBef>
                <a:spcPts val="449"/>
              </a:spcBef>
              <a:spcAft>
                <a:spcPts val="0"/>
              </a:spcAft>
              <a:buClr>
                <a:schemeClr val="dk1"/>
              </a:buClr>
              <a:buSzPts val="1800"/>
              <a:buFont typeface="Arial"/>
              <a:buChar char="•"/>
              <a:defRPr sz="1800" b="0" i="0" u="none" strike="noStrike" cap="none">
                <a:solidFill>
                  <a:schemeClr val="dk1"/>
                </a:solidFill>
                <a:latin typeface="Tahoma"/>
                <a:ea typeface="Tahoma"/>
                <a:cs typeface="Tahoma"/>
                <a:sym typeface="Tahoma"/>
              </a:defRPr>
            </a:lvl3pPr>
            <a:lvl4pPr marL="1828800" marR="0" lvl="3" indent="-331469"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4pPr>
            <a:lvl5pPr marL="2286000" marR="0" lvl="4"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5pPr>
            <a:lvl6pPr marL="2743200" marR="0" lvl="5"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6pPr>
            <a:lvl7pPr marL="3200400" marR="0" lvl="6"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7pPr>
            <a:lvl8pPr marL="3657600" marR="0" lvl="7"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8pPr>
            <a:lvl9pPr marL="4114800" marR="0" lvl="8" indent="-331470" algn="l" rtl="0">
              <a:lnSpc>
                <a:spcPct val="90000"/>
              </a:lnSpc>
              <a:spcBef>
                <a:spcPts val="449"/>
              </a:spcBef>
              <a:spcAft>
                <a:spcPts val="0"/>
              </a:spcAft>
              <a:buClr>
                <a:schemeClr val="dk1"/>
              </a:buClr>
              <a:buSzPts val="1620"/>
              <a:buFont typeface="Arial"/>
              <a:buChar char="•"/>
              <a:defRPr sz="1620" b="0" i="0" u="none" strike="noStrike" cap="none">
                <a:solidFill>
                  <a:schemeClr val="dk1"/>
                </a:solidFill>
                <a:latin typeface="Tahoma"/>
                <a:ea typeface="Tahoma"/>
                <a:cs typeface="Tahoma"/>
                <a:sym typeface="Tahoma"/>
              </a:defRPr>
            </a:lvl9pPr>
          </a:lstStyle>
          <a:p>
            <a:endParaRPr/>
          </a:p>
        </p:txBody>
      </p:sp>
      <p:sp>
        <p:nvSpPr>
          <p:cNvPr id="14" name="Google Shape;14;p12"/>
          <p:cNvSpPr/>
          <p:nvPr/>
        </p:nvSpPr>
        <p:spPr>
          <a:xfrm>
            <a:off x="254109" y="6261834"/>
            <a:ext cx="35779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hu-HU" sz="900" b="0">
                <a:solidFill>
                  <a:srgbClr val="868686"/>
                </a:solidFill>
                <a:latin typeface="Tahoma"/>
                <a:ea typeface="Tahoma"/>
                <a:cs typeface="Tahoma"/>
                <a:sym typeface="Tahoma"/>
              </a:rPr>
              <a:t>‹#›</a:t>
            </a:fld>
            <a:endParaRPr sz="900" b="0">
              <a:solidFill>
                <a:srgbClr val="868686"/>
              </a:solidFill>
              <a:latin typeface="Tahoma"/>
              <a:ea typeface="Tahoma"/>
              <a:cs typeface="Tahoma"/>
              <a:sym typeface="Tahoma"/>
            </a:endParaRPr>
          </a:p>
        </p:txBody>
      </p:sp>
    </p:spTree>
    <p:extLst>
      <p:ext uri="{BB962C8B-B14F-4D97-AF65-F5344CB8AC3E}">
        <p14:creationId xmlns:p14="http://schemas.microsoft.com/office/powerpoint/2010/main" val="3116564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295540"/>
      </p:ext>
    </p:extLst>
  </p:cSld>
  <p:clrMap bg1="lt1" tx1="dk1" bg2="lt2" tx2="dk2" accent1="accent1" accent2="accent2" accent3="accent3" accent4="accent4" accent5="accent5" accent6="accent6" hlink="hlink" folHlink="folHlink"/>
  <p:sldLayoutIdLst>
    <p:sldLayoutId id="2147483677" r:id="rId1"/>
    <p:sldLayoutId id="2147483683" r:id="rId2"/>
    <p:sldLayoutId id="2147483678" r:id="rId3"/>
    <p:sldLayoutId id="2147483684" r:id="rId4"/>
    <p:sldLayoutId id="2147483682" r:id="rId5"/>
    <p:sldLayoutId id="2147483685" r:id="rId6"/>
    <p:sldLayoutId id="2147483679" r:id="rId7"/>
    <p:sldLayoutId id="2147483686" r:id="rId8"/>
  </p:sldLayoutIdLst>
  <p:hf hdr="0" dt="0"/>
  <p:txStyles>
    <p:titleStyle>
      <a:lvl1pPr algn="l" defTabSz="822757" rtl="0" eaLnBrk="1" latinLnBrk="0" hangingPunct="1">
        <a:lnSpc>
          <a:spcPct val="90000"/>
        </a:lnSpc>
        <a:spcBef>
          <a:spcPct val="0"/>
        </a:spcBef>
        <a:buNone/>
        <a:defRPr sz="3959" kern="1200">
          <a:solidFill>
            <a:schemeClr val="tx1"/>
          </a:solidFill>
          <a:latin typeface="+mj-lt"/>
          <a:ea typeface="+mj-ea"/>
          <a:cs typeface="+mj-cs"/>
        </a:defRPr>
      </a:lvl1pPr>
    </p:titleStyle>
    <p:bodyStyle>
      <a:lvl1pPr marL="205690" indent="-205690" algn="l" defTabSz="822757"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067" indent="-205690" algn="l" defTabSz="822757" rtl="0" eaLnBrk="1" latinLnBrk="0" hangingPunct="1">
        <a:lnSpc>
          <a:spcPct val="90000"/>
        </a:lnSpc>
        <a:spcBef>
          <a:spcPts val="449"/>
        </a:spcBef>
        <a:buFont typeface="Arial" panose="020B0604020202020204" pitchFamily="34" charset="0"/>
        <a:buChar char="•"/>
        <a:defRPr sz="2160" kern="1200">
          <a:solidFill>
            <a:schemeClr val="tx1"/>
          </a:solidFill>
          <a:latin typeface="+mn-lt"/>
          <a:ea typeface="+mn-ea"/>
          <a:cs typeface="+mn-cs"/>
        </a:defRPr>
      </a:lvl2pPr>
      <a:lvl3pPr marL="1028446" indent="-205690" algn="l" defTabSz="822757" rtl="0" eaLnBrk="1" latinLnBrk="0" hangingPunct="1">
        <a:lnSpc>
          <a:spcPct val="90000"/>
        </a:lnSpc>
        <a:spcBef>
          <a:spcPts val="449"/>
        </a:spcBef>
        <a:buFont typeface="Arial" panose="020B0604020202020204" pitchFamily="34" charset="0"/>
        <a:buChar char="•"/>
        <a:defRPr sz="1800" kern="1200">
          <a:solidFill>
            <a:schemeClr val="tx1"/>
          </a:solidFill>
          <a:latin typeface="+mn-lt"/>
          <a:ea typeface="+mn-ea"/>
          <a:cs typeface="+mn-cs"/>
        </a:defRPr>
      </a:lvl3pPr>
      <a:lvl4pPr marL="1439824" indent="-205690" algn="l" defTabSz="8227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4pPr>
      <a:lvl5pPr marL="1851202" indent="-205690" algn="l" defTabSz="8227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5pPr>
      <a:lvl6pPr marL="2262581" indent="-205690" algn="l" defTabSz="8227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6pPr>
      <a:lvl7pPr marL="2673958" indent="-205690" algn="l" defTabSz="8227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7pPr>
      <a:lvl8pPr marL="3085338" indent="-205690" algn="l" defTabSz="8227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8pPr>
      <a:lvl9pPr marL="3496715" indent="-205690" algn="l" defTabSz="822757" rtl="0" eaLnBrk="1" latinLnBrk="0" hangingPunct="1">
        <a:lnSpc>
          <a:spcPct val="90000"/>
        </a:lnSpc>
        <a:spcBef>
          <a:spcPts val="449"/>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757" rtl="0" eaLnBrk="1" latinLnBrk="0" hangingPunct="1">
        <a:defRPr sz="1620" kern="1200">
          <a:solidFill>
            <a:schemeClr val="tx1"/>
          </a:solidFill>
          <a:latin typeface="+mn-lt"/>
          <a:ea typeface="+mn-ea"/>
          <a:cs typeface="+mn-cs"/>
        </a:defRPr>
      </a:lvl1pPr>
      <a:lvl2pPr marL="411378" algn="l" defTabSz="822757" rtl="0" eaLnBrk="1" latinLnBrk="0" hangingPunct="1">
        <a:defRPr sz="1620" kern="1200">
          <a:solidFill>
            <a:schemeClr val="tx1"/>
          </a:solidFill>
          <a:latin typeface="+mn-lt"/>
          <a:ea typeface="+mn-ea"/>
          <a:cs typeface="+mn-cs"/>
        </a:defRPr>
      </a:lvl2pPr>
      <a:lvl3pPr marL="822757" algn="l" defTabSz="822757" rtl="0" eaLnBrk="1" latinLnBrk="0" hangingPunct="1">
        <a:defRPr sz="1620" kern="1200">
          <a:solidFill>
            <a:schemeClr val="tx1"/>
          </a:solidFill>
          <a:latin typeface="+mn-lt"/>
          <a:ea typeface="+mn-ea"/>
          <a:cs typeface="+mn-cs"/>
        </a:defRPr>
      </a:lvl3pPr>
      <a:lvl4pPr marL="1234134" algn="l" defTabSz="822757" rtl="0" eaLnBrk="1" latinLnBrk="0" hangingPunct="1">
        <a:defRPr sz="1620" kern="1200">
          <a:solidFill>
            <a:schemeClr val="tx1"/>
          </a:solidFill>
          <a:latin typeface="+mn-lt"/>
          <a:ea typeface="+mn-ea"/>
          <a:cs typeface="+mn-cs"/>
        </a:defRPr>
      </a:lvl4pPr>
      <a:lvl5pPr marL="1645514" algn="l" defTabSz="822757" rtl="0" eaLnBrk="1" latinLnBrk="0" hangingPunct="1">
        <a:defRPr sz="1620" kern="1200">
          <a:solidFill>
            <a:schemeClr val="tx1"/>
          </a:solidFill>
          <a:latin typeface="+mn-lt"/>
          <a:ea typeface="+mn-ea"/>
          <a:cs typeface="+mn-cs"/>
        </a:defRPr>
      </a:lvl5pPr>
      <a:lvl6pPr marL="2056891" algn="l" defTabSz="822757" rtl="0" eaLnBrk="1" latinLnBrk="0" hangingPunct="1">
        <a:defRPr sz="1620" kern="1200">
          <a:solidFill>
            <a:schemeClr val="tx1"/>
          </a:solidFill>
          <a:latin typeface="+mn-lt"/>
          <a:ea typeface="+mn-ea"/>
          <a:cs typeface="+mn-cs"/>
        </a:defRPr>
      </a:lvl6pPr>
      <a:lvl7pPr marL="2468270" algn="l" defTabSz="822757" rtl="0" eaLnBrk="1" latinLnBrk="0" hangingPunct="1">
        <a:defRPr sz="1620" kern="1200">
          <a:solidFill>
            <a:schemeClr val="tx1"/>
          </a:solidFill>
          <a:latin typeface="+mn-lt"/>
          <a:ea typeface="+mn-ea"/>
          <a:cs typeface="+mn-cs"/>
        </a:defRPr>
      </a:lvl7pPr>
      <a:lvl8pPr marL="2879648" algn="l" defTabSz="822757" rtl="0" eaLnBrk="1" latinLnBrk="0" hangingPunct="1">
        <a:defRPr sz="1620" kern="1200">
          <a:solidFill>
            <a:schemeClr val="tx1"/>
          </a:solidFill>
          <a:latin typeface="+mn-lt"/>
          <a:ea typeface="+mn-ea"/>
          <a:cs typeface="+mn-cs"/>
        </a:defRPr>
      </a:lvl8pPr>
      <a:lvl9pPr marL="3291026" algn="l" defTabSz="822757"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2" pos="3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drive.google.com/file/d/1kj9UyyWCPDpwayiaCW4FuQ8lgvdHwZud/view?usp=sharin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F5BA2B7-C9EC-E44B-8EB9-3ACCD4192F53}"/>
              </a:ext>
            </a:extLst>
          </p:cNvPr>
          <p:cNvSpPr/>
          <p:nvPr/>
        </p:nvSpPr>
        <p:spPr>
          <a:xfrm>
            <a:off x="357510" y="6147250"/>
            <a:ext cx="340990" cy="32400"/>
          </a:xfrm>
          <a:prstGeom prst="rect">
            <a:avLst/>
          </a:prstGeom>
          <a:solidFill>
            <a:srgbClr val="07B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rgbClr val="4AABC8"/>
              </a:solidFill>
            </a:endParaRPr>
          </a:p>
        </p:txBody>
      </p:sp>
      <p:sp>
        <p:nvSpPr>
          <p:cNvPr id="5" name="Text Placeholder 4">
            <a:extLst>
              <a:ext uri="{FF2B5EF4-FFF2-40B4-BE49-F238E27FC236}">
                <a16:creationId xmlns:a16="http://schemas.microsoft.com/office/drawing/2014/main" id="{FAECB841-CED0-D548-8B5A-628A3670D01D}"/>
              </a:ext>
            </a:extLst>
          </p:cNvPr>
          <p:cNvSpPr>
            <a:spLocks noGrp="1"/>
          </p:cNvSpPr>
          <p:nvPr>
            <p:ph type="body" sz="quarter" idx="10"/>
          </p:nvPr>
        </p:nvSpPr>
        <p:spPr>
          <a:xfrm>
            <a:off x="115673" y="2158612"/>
            <a:ext cx="5703236" cy="2199892"/>
          </a:xfrm>
        </p:spPr>
        <p:txBody>
          <a:bodyPr/>
          <a:lstStyle/>
          <a:p>
            <a:pPr>
              <a:lnSpc>
                <a:spcPct val="100000"/>
              </a:lnSpc>
            </a:pPr>
            <a:r>
              <a:rPr lang="hu-HU" sz="3000" dirty="0" err="1" smtClean="0"/>
              <a:t>Tejlesítménymenedzsment</a:t>
            </a:r>
            <a:endParaRPr lang="hu-HU" sz="3000" dirty="0" smtClean="0"/>
          </a:p>
          <a:p>
            <a:pPr marL="342900" indent="-342900">
              <a:lnSpc>
                <a:spcPct val="100000"/>
              </a:lnSpc>
              <a:buFont typeface="Arial" panose="020B0604020202020204" pitchFamily="34" charset="0"/>
              <a:buChar char="•"/>
            </a:pPr>
            <a:r>
              <a:rPr lang="hu-HU" sz="2000" dirty="0" smtClean="0">
                <a:solidFill>
                  <a:srgbClr val="002060"/>
                </a:solidFill>
              </a:rPr>
              <a:t>EKL munkatársi értékelés</a:t>
            </a:r>
          </a:p>
          <a:p>
            <a:pPr marL="342900" indent="-342900">
              <a:lnSpc>
                <a:spcPct val="100000"/>
              </a:lnSpc>
              <a:buFont typeface="Arial" panose="020B0604020202020204" pitchFamily="34" charset="0"/>
              <a:buChar char="•"/>
            </a:pPr>
            <a:r>
              <a:rPr lang="hu-HU" sz="2000" dirty="0" smtClean="0">
                <a:solidFill>
                  <a:srgbClr val="002060"/>
                </a:solidFill>
              </a:rPr>
              <a:t>EKL mint a teljesítményértékeléshez </a:t>
            </a:r>
            <a:r>
              <a:rPr lang="hu-HU" sz="2000" dirty="0">
                <a:solidFill>
                  <a:srgbClr val="002060"/>
                </a:solidFill>
              </a:rPr>
              <a:t>kapcsolódó </a:t>
            </a:r>
            <a:r>
              <a:rPr lang="hu-HU" sz="2000" dirty="0" smtClean="0">
                <a:solidFill>
                  <a:srgbClr val="002060"/>
                </a:solidFill>
              </a:rPr>
              <a:t>adatok felelőse</a:t>
            </a:r>
            <a:endParaRPr lang="hu-HU" sz="2000" dirty="0">
              <a:solidFill>
                <a:srgbClr val="002060"/>
              </a:solidFill>
            </a:endParaRPr>
          </a:p>
        </p:txBody>
      </p:sp>
      <p:sp>
        <p:nvSpPr>
          <p:cNvPr id="7" name="Text Placeholder 6">
            <a:extLst>
              <a:ext uri="{FF2B5EF4-FFF2-40B4-BE49-F238E27FC236}">
                <a16:creationId xmlns:a16="http://schemas.microsoft.com/office/drawing/2014/main" id="{C0A5FA17-38DC-1C4A-8571-8DE8BF8262A8}"/>
              </a:ext>
            </a:extLst>
          </p:cNvPr>
          <p:cNvSpPr>
            <a:spLocks noGrp="1"/>
          </p:cNvSpPr>
          <p:nvPr>
            <p:ph type="body" sz="quarter" idx="12"/>
          </p:nvPr>
        </p:nvSpPr>
        <p:spPr>
          <a:xfrm>
            <a:off x="221690" y="4714554"/>
            <a:ext cx="6001828" cy="1432696"/>
          </a:xfrm>
        </p:spPr>
        <p:txBody>
          <a:bodyPr/>
          <a:lstStyle/>
          <a:p>
            <a:endParaRPr lang="hu-HU" sz="1800" dirty="0"/>
          </a:p>
          <a:p>
            <a:r>
              <a:rPr lang="hu-HU" sz="1800" dirty="0">
                <a:solidFill>
                  <a:srgbClr val="002060"/>
                </a:solidFill>
              </a:rPr>
              <a:t>Tóth Csilla</a:t>
            </a:r>
          </a:p>
          <a:p>
            <a:r>
              <a:rPr lang="hu-HU" sz="1800" dirty="0" smtClean="0">
                <a:solidFill>
                  <a:srgbClr val="002060"/>
                </a:solidFill>
              </a:rPr>
              <a:t>2023. </a:t>
            </a:r>
            <a:r>
              <a:rPr lang="hu-HU" sz="1800" dirty="0">
                <a:solidFill>
                  <a:srgbClr val="002060"/>
                </a:solidFill>
              </a:rPr>
              <a:t>j</a:t>
            </a:r>
            <a:r>
              <a:rPr lang="hu-HU" sz="1800" dirty="0" smtClean="0">
                <a:solidFill>
                  <a:srgbClr val="002060"/>
                </a:solidFill>
              </a:rPr>
              <a:t>anuár 9.</a:t>
            </a:r>
            <a:endParaRPr lang="hu-HU" sz="1800" dirty="0">
              <a:solidFill>
                <a:srgbClr val="002060"/>
              </a:solidFill>
            </a:endParaRPr>
          </a:p>
        </p:txBody>
      </p:sp>
    </p:spTree>
    <p:extLst>
      <p:ext uri="{BB962C8B-B14F-4D97-AF65-F5344CB8AC3E}">
        <p14:creationId xmlns:p14="http://schemas.microsoft.com/office/powerpoint/2010/main" val="1443937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6861094" cy="757191"/>
          </a:xfrm>
        </p:spPr>
        <p:txBody>
          <a:bodyPr/>
          <a:lstStyle/>
          <a:p>
            <a:pPr algn="ctr"/>
            <a:r>
              <a:rPr lang="hu-HU" sz="3600" dirty="0"/>
              <a:t>Egyéni célmegállapodás</a:t>
            </a:r>
            <a:endParaRPr lang="hu-HU" sz="3500" dirty="0"/>
          </a:p>
        </p:txBody>
      </p:sp>
      <p:sp>
        <p:nvSpPr>
          <p:cNvPr id="2" name="Téglalap 1"/>
          <p:cNvSpPr/>
          <p:nvPr/>
        </p:nvSpPr>
        <p:spPr>
          <a:xfrm>
            <a:off x="110837" y="1218307"/>
            <a:ext cx="8786876" cy="5170646"/>
          </a:xfrm>
          <a:prstGeom prst="rect">
            <a:avLst/>
          </a:prstGeom>
        </p:spPr>
        <p:txBody>
          <a:bodyPr wrap="square">
            <a:spAutoFit/>
          </a:bodyPr>
          <a:lstStyle/>
          <a:p>
            <a:pPr algn="just"/>
            <a:r>
              <a:rPr lang="hu-HU" sz="2200" dirty="0">
                <a:solidFill>
                  <a:srgbClr val="002060"/>
                </a:solidFill>
              </a:rPr>
              <a:t>Az egyéni célmegállapodások szakasza a gondosan megtervezett és kivitelezett előkészítési folyamat után kezdődik, a Humánerőforrás Igazgatóság által küldött körlevél </a:t>
            </a:r>
            <a:r>
              <a:rPr lang="hu-HU" sz="2200" dirty="0" smtClean="0">
                <a:solidFill>
                  <a:srgbClr val="002060"/>
                </a:solidFill>
              </a:rPr>
              <a:t>felhívására.</a:t>
            </a:r>
          </a:p>
          <a:p>
            <a:pPr algn="just"/>
            <a:r>
              <a:rPr lang="hu-HU" sz="2200" dirty="0" smtClean="0"/>
              <a:t>A </a:t>
            </a:r>
            <a:r>
              <a:rPr lang="hu-HU" sz="2200" dirty="0"/>
              <a:t>célmegállapodások időszakában a célkijelölő személyes beszélgetés az alkalmazott és közvetlen vezetője között az </a:t>
            </a:r>
            <a:r>
              <a:rPr lang="hu-HU" sz="2200" dirty="0" err="1"/>
              <a:t>MbO</a:t>
            </a:r>
            <a:r>
              <a:rPr lang="hu-HU" sz="2200" dirty="0"/>
              <a:t> lap mentén történik, figyelemmel az alkalmazott munkaköri </a:t>
            </a:r>
            <a:r>
              <a:rPr lang="hu-HU" sz="2200" dirty="0" smtClean="0"/>
              <a:t>követelményrendszerére.</a:t>
            </a:r>
          </a:p>
          <a:p>
            <a:pPr algn="just"/>
            <a:r>
              <a:rPr lang="hu-HU" sz="2200" dirty="0" smtClean="0">
                <a:solidFill>
                  <a:srgbClr val="002060"/>
                </a:solidFill>
              </a:rPr>
              <a:t>A </a:t>
            </a:r>
            <a:r>
              <a:rPr lang="hu-HU" sz="2200" dirty="0">
                <a:solidFill>
                  <a:srgbClr val="002060"/>
                </a:solidFill>
              </a:rPr>
              <a:t>célkijelölő egyeztetés előtt a közvetlen vezető begyűjti az alkalmazott érintett vezetőitől a felé irányuló elvárásokat, </a:t>
            </a:r>
            <a:r>
              <a:rPr lang="hu-HU" sz="2200" dirty="0" smtClean="0">
                <a:solidFill>
                  <a:srgbClr val="002060"/>
                </a:solidFill>
              </a:rPr>
              <a:t>követelményrendszereket.</a:t>
            </a:r>
          </a:p>
          <a:p>
            <a:pPr algn="just"/>
            <a:r>
              <a:rPr lang="hu-HU" sz="2200" dirty="0" smtClean="0"/>
              <a:t>Az </a:t>
            </a:r>
            <a:r>
              <a:rPr lang="hu-HU" sz="2200" dirty="0"/>
              <a:t>éves célmegállapodási dokumentumot (</a:t>
            </a:r>
            <a:r>
              <a:rPr lang="hu-HU" sz="2200" dirty="0" err="1"/>
              <a:t>MbO</a:t>
            </a:r>
            <a:r>
              <a:rPr lang="hu-HU" sz="2200" dirty="0"/>
              <a:t> lap) az alkalmazott tölti fel a szóbeli egyeztetésen elhangzottak </a:t>
            </a:r>
            <a:r>
              <a:rPr lang="hu-HU" sz="2200" dirty="0" smtClean="0"/>
              <a:t>alapján.</a:t>
            </a:r>
          </a:p>
          <a:p>
            <a:pPr algn="just"/>
            <a:r>
              <a:rPr lang="hu-HU" sz="2200" dirty="0" smtClean="0">
                <a:solidFill>
                  <a:srgbClr val="002060"/>
                </a:solidFill>
              </a:rPr>
              <a:t>A </a:t>
            </a:r>
            <a:r>
              <a:rPr lang="hu-HU" sz="2200" dirty="0" err="1">
                <a:solidFill>
                  <a:srgbClr val="002060"/>
                </a:solidFill>
              </a:rPr>
              <a:t>teljeskörűen</a:t>
            </a:r>
            <a:r>
              <a:rPr lang="hu-HU" sz="2200" dirty="0">
                <a:solidFill>
                  <a:srgbClr val="002060"/>
                </a:solidFill>
              </a:rPr>
              <a:t> feltöltött </a:t>
            </a:r>
            <a:r>
              <a:rPr lang="hu-HU" sz="2200" dirty="0" err="1">
                <a:solidFill>
                  <a:srgbClr val="002060"/>
                </a:solidFill>
              </a:rPr>
              <a:t>MbO</a:t>
            </a:r>
            <a:r>
              <a:rPr lang="hu-HU" sz="2200" dirty="0">
                <a:solidFill>
                  <a:srgbClr val="002060"/>
                </a:solidFill>
              </a:rPr>
              <a:t> lapot ezek után a közvetlen vezetője jóváhagyja. A jóváhagyást követően a Humánerőforrás Igazgatóság tárolja a célmegállapodási dokumentumokat. </a:t>
            </a:r>
            <a:endParaRPr lang="hu-HU" sz="2200" b="1" dirty="0" smtClean="0">
              <a:solidFill>
                <a:srgbClr val="002060"/>
              </a:solidFill>
            </a:endParaRPr>
          </a:p>
        </p:txBody>
      </p:sp>
    </p:spTree>
    <p:extLst>
      <p:ext uri="{BB962C8B-B14F-4D97-AF65-F5344CB8AC3E}">
        <p14:creationId xmlns:p14="http://schemas.microsoft.com/office/powerpoint/2010/main" val="3566009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6861094" cy="757191"/>
          </a:xfrm>
        </p:spPr>
        <p:txBody>
          <a:bodyPr/>
          <a:lstStyle/>
          <a:p>
            <a:pPr algn="ctr"/>
            <a:r>
              <a:rPr lang="hu-HU" sz="2500" dirty="0" smtClean="0"/>
              <a:t>Teljesítményértékelés eredményeinek felhasználása</a:t>
            </a:r>
            <a:endParaRPr lang="hu-HU" sz="2500" dirty="0"/>
          </a:p>
        </p:txBody>
      </p:sp>
      <p:pic>
        <p:nvPicPr>
          <p:cNvPr id="3" name="Kép 2"/>
          <p:cNvPicPr>
            <a:picLocks noChangeAspect="1"/>
          </p:cNvPicPr>
          <p:nvPr/>
        </p:nvPicPr>
        <p:blipFill rotWithShape="1">
          <a:blip r:embed="rId2"/>
          <a:srcRect l="15676" t="32110" r="11625" b="8996"/>
          <a:stretch/>
        </p:blipFill>
        <p:spPr>
          <a:xfrm>
            <a:off x="221674" y="2230582"/>
            <a:ext cx="8534400" cy="3976254"/>
          </a:xfrm>
          <a:prstGeom prst="rect">
            <a:avLst/>
          </a:prstGeom>
        </p:spPr>
      </p:pic>
      <p:sp>
        <p:nvSpPr>
          <p:cNvPr id="4" name="Téglalap 3"/>
          <p:cNvSpPr/>
          <p:nvPr/>
        </p:nvSpPr>
        <p:spPr>
          <a:xfrm>
            <a:off x="498764" y="1430678"/>
            <a:ext cx="8035636" cy="861774"/>
          </a:xfrm>
          <a:prstGeom prst="rect">
            <a:avLst/>
          </a:prstGeom>
        </p:spPr>
        <p:txBody>
          <a:bodyPr wrap="square">
            <a:spAutoFit/>
          </a:bodyPr>
          <a:lstStyle/>
          <a:p>
            <a:r>
              <a:rPr lang="hu-HU" sz="2500" dirty="0">
                <a:solidFill>
                  <a:srgbClr val="002060"/>
                </a:solidFill>
              </a:rPr>
              <a:t>A teljesítményértékelés eredménye számos dimenzióra van hatással, továbbá vannak olyanok is, amikre nincs.</a:t>
            </a:r>
          </a:p>
        </p:txBody>
      </p:sp>
    </p:spTree>
    <p:extLst>
      <p:ext uri="{BB962C8B-B14F-4D97-AF65-F5344CB8AC3E}">
        <p14:creationId xmlns:p14="http://schemas.microsoft.com/office/powerpoint/2010/main" val="2355600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6861094" cy="757191"/>
          </a:xfrm>
        </p:spPr>
        <p:txBody>
          <a:bodyPr/>
          <a:lstStyle/>
          <a:p>
            <a:pPr algn="ctr"/>
            <a:r>
              <a:rPr lang="hu-HU" sz="2800" dirty="0"/>
              <a:t>A támogató munkatársak értékelésének </a:t>
            </a:r>
            <a:r>
              <a:rPr lang="hu-HU" sz="2800" dirty="0" smtClean="0"/>
              <a:t>elemei, feladata és jutalmazás</a:t>
            </a:r>
            <a:endParaRPr lang="hu-HU" sz="2800" dirty="0"/>
          </a:p>
        </p:txBody>
      </p:sp>
      <p:sp>
        <p:nvSpPr>
          <p:cNvPr id="2" name="Téglalap 1"/>
          <p:cNvSpPr/>
          <p:nvPr/>
        </p:nvSpPr>
        <p:spPr>
          <a:xfrm>
            <a:off x="110837" y="1498264"/>
            <a:ext cx="8451272" cy="5016758"/>
          </a:xfrm>
          <a:prstGeom prst="rect">
            <a:avLst/>
          </a:prstGeom>
        </p:spPr>
        <p:txBody>
          <a:bodyPr wrap="square">
            <a:spAutoFit/>
          </a:bodyPr>
          <a:lstStyle/>
          <a:p>
            <a:pPr algn="just"/>
            <a:r>
              <a:rPr lang="hu-HU" sz="1600" b="1" dirty="0" smtClean="0">
                <a:solidFill>
                  <a:srgbClr val="002060"/>
                </a:solidFill>
              </a:rPr>
              <a:t>ELEMEI</a:t>
            </a:r>
          </a:p>
          <a:p>
            <a:pPr marL="285750" indent="-285750" algn="just">
              <a:buFont typeface="Arial" panose="020B0604020202020204" pitchFamily="34" charset="0"/>
              <a:buChar char="•"/>
            </a:pPr>
            <a:r>
              <a:rPr lang="hu-HU" sz="1600" dirty="0" smtClean="0"/>
              <a:t>a </a:t>
            </a:r>
            <a:r>
              <a:rPr lang="hu-HU" sz="1600" dirty="0"/>
              <a:t>munkatársi </a:t>
            </a:r>
            <a:r>
              <a:rPr lang="hu-HU" sz="1600" dirty="0" smtClean="0"/>
              <a:t>önértékelés</a:t>
            </a:r>
          </a:p>
          <a:p>
            <a:pPr marL="285750" indent="-285750" algn="just">
              <a:buFont typeface="Arial" panose="020B0604020202020204" pitchFamily="34" charset="0"/>
              <a:buChar char="•"/>
            </a:pPr>
            <a:r>
              <a:rPr lang="hu-HU" sz="1600" dirty="0" smtClean="0"/>
              <a:t>a </a:t>
            </a:r>
            <a:r>
              <a:rPr lang="hu-HU" sz="1600" dirty="0"/>
              <a:t>munkatárs vezetőjének értékelése, amely személyes egyeztetés mentén </a:t>
            </a:r>
            <a:r>
              <a:rPr lang="hu-HU" sz="1600" dirty="0" smtClean="0"/>
              <a:t>történik</a:t>
            </a:r>
          </a:p>
          <a:p>
            <a:pPr algn="just"/>
            <a:endParaRPr lang="hu-HU" sz="1600" dirty="0" smtClean="0"/>
          </a:p>
          <a:p>
            <a:pPr algn="just"/>
            <a:r>
              <a:rPr lang="hu-HU" sz="1600" b="1" dirty="0" smtClean="0">
                <a:solidFill>
                  <a:srgbClr val="002060"/>
                </a:solidFill>
              </a:rPr>
              <a:t>FELADAT</a:t>
            </a:r>
          </a:p>
          <a:p>
            <a:pPr algn="just"/>
            <a:r>
              <a:rPr lang="hu-HU" sz="1600" dirty="0" smtClean="0"/>
              <a:t>Célvállalási </a:t>
            </a:r>
            <a:r>
              <a:rPr lang="hu-HU" sz="1600" dirty="0"/>
              <a:t>időszakban a kollégának feladata a vezetőjével egyeztetve, az intézményi stratégiai célokkal összhangban lévő célok </a:t>
            </a:r>
            <a:r>
              <a:rPr lang="hu-HU" sz="1600" dirty="0" smtClean="0"/>
              <a:t>vállalása.</a:t>
            </a:r>
          </a:p>
          <a:p>
            <a:pPr algn="just"/>
            <a:endParaRPr lang="hu-HU" sz="1600" dirty="0"/>
          </a:p>
          <a:p>
            <a:pPr algn="just"/>
            <a:r>
              <a:rPr lang="hu-HU" sz="1600" dirty="0" smtClean="0"/>
              <a:t>A </a:t>
            </a:r>
            <a:r>
              <a:rPr lang="hu-HU" sz="1600" dirty="0"/>
              <a:t>támogató kollégák esetében mind a két, előbb bemutatott értékelési dimenzió alkalmazandó mind a célkijelölésnél, mind a teljesülések </a:t>
            </a:r>
            <a:r>
              <a:rPr lang="hu-HU" sz="1600" dirty="0" smtClean="0"/>
              <a:t>értékelésekor.</a:t>
            </a:r>
          </a:p>
          <a:p>
            <a:pPr algn="just"/>
            <a:endParaRPr lang="hu-HU" sz="1600" dirty="0"/>
          </a:p>
          <a:p>
            <a:pPr algn="just"/>
            <a:r>
              <a:rPr lang="hu-HU" sz="1600" b="1" dirty="0" smtClean="0">
                <a:solidFill>
                  <a:srgbClr val="002060"/>
                </a:solidFill>
              </a:rPr>
              <a:t>JUTALMAZÁS</a:t>
            </a:r>
          </a:p>
          <a:p>
            <a:pPr algn="just"/>
            <a:r>
              <a:rPr lang="hu-HU" sz="1600" dirty="0" smtClean="0"/>
              <a:t>Az </a:t>
            </a:r>
            <a:r>
              <a:rPr lang="hu-HU" sz="1600" dirty="0"/>
              <a:t>értékelés eredménye alapján a munkavállaló közvetlen vezetője tesz javaslatot az érintett munkavállaló számára kiírt változó jövedelem (bónusz) kifizetésének mértékére, illetve a munkatárs </a:t>
            </a:r>
            <a:r>
              <a:rPr lang="hu-HU" sz="1600" dirty="0" smtClean="0"/>
              <a:t>előmenetelére.</a:t>
            </a:r>
          </a:p>
          <a:p>
            <a:pPr algn="just"/>
            <a:endParaRPr lang="hu-HU" sz="1600" dirty="0"/>
          </a:p>
          <a:p>
            <a:pPr algn="just"/>
            <a:r>
              <a:rPr lang="hu-HU" sz="1600" b="1" dirty="0" smtClean="0">
                <a:solidFill>
                  <a:srgbClr val="FF0000"/>
                </a:solidFill>
              </a:rPr>
              <a:t>FONTOS!!!</a:t>
            </a:r>
          </a:p>
          <a:p>
            <a:pPr algn="just"/>
            <a:r>
              <a:rPr lang="hu-HU" sz="1600" b="1" dirty="0" smtClean="0">
                <a:solidFill>
                  <a:srgbClr val="FF0000"/>
                </a:solidFill>
              </a:rPr>
              <a:t>A </a:t>
            </a:r>
            <a:r>
              <a:rPr lang="hu-HU" sz="1600" b="1" dirty="0">
                <a:solidFill>
                  <a:srgbClr val="FF0000"/>
                </a:solidFill>
              </a:rPr>
              <a:t>jutalmazás kritériumfeltétele, hogy az egyetem teljesítse az állammal kötött feladatfinanszírozási szerződésben vállalt indikátorait és a változó jövedelem kifizetéséhez szükséges fedezet rendelkezésre álljon. </a:t>
            </a:r>
            <a:endParaRPr lang="hu-HU" sz="1600" b="1" dirty="0" smtClean="0">
              <a:solidFill>
                <a:srgbClr val="FF0000"/>
              </a:solidFill>
            </a:endParaRPr>
          </a:p>
        </p:txBody>
      </p:sp>
    </p:spTree>
    <p:extLst>
      <p:ext uri="{BB962C8B-B14F-4D97-AF65-F5344CB8AC3E}">
        <p14:creationId xmlns:p14="http://schemas.microsoft.com/office/powerpoint/2010/main" val="3352293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6861094" cy="757191"/>
          </a:xfrm>
        </p:spPr>
        <p:txBody>
          <a:bodyPr/>
          <a:lstStyle/>
          <a:p>
            <a:pPr algn="ctr"/>
            <a:r>
              <a:rPr lang="hu-HU" sz="2800" dirty="0" smtClean="0"/>
              <a:t>SZE Teljesítménymenedzsment</a:t>
            </a:r>
            <a:endParaRPr lang="hu-HU" sz="2800" dirty="0"/>
          </a:p>
        </p:txBody>
      </p:sp>
      <p:sp>
        <p:nvSpPr>
          <p:cNvPr id="2" name="Téglalap 1"/>
          <p:cNvSpPr/>
          <p:nvPr/>
        </p:nvSpPr>
        <p:spPr>
          <a:xfrm>
            <a:off x="371895" y="2045004"/>
            <a:ext cx="8190214" cy="3046988"/>
          </a:xfrm>
          <a:prstGeom prst="rect">
            <a:avLst/>
          </a:prstGeom>
        </p:spPr>
        <p:txBody>
          <a:bodyPr wrap="square">
            <a:spAutoFit/>
          </a:bodyPr>
          <a:lstStyle/>
          <a:p>
            <a:pPr algn="ctr">
              <a:lnSpc>
                <a:spcPct val="100000"/>
              </a:lnSpc>
            </a:pPr>
            <a:r>
              <a:rPr lang="hu-HU" sz="4700" b="1" dirty="0" smtClean="0">
                <a:solidFill>
                  <a:srgbClr val="002060"/>
                </a:solidFill>
              </a:rPr>
              <a:t>EKL, </a:t>
            </a:r>
            <a:r>
              <a:rPr lang="hu-HU" sz="4800" b="1" dirty="0" smtClean="0">
                <a:solidFill>
                  <a:srgbClr val="002060"/>
                </a:solidFill>
              </a:rPr>
              <a:t>mint </a:t>
            </a:r>
            <a:r>
              <a:rPr lang="hu-HU" sz="4800" b="1" dirty="0">
                <a:solidFill>
                  <a:srgbClr val="002060"/>
                </a:solidFill>
              </a:rPr>
              <a:t>a teljesítményértékeléshez kapcsolódó adatok felelőse</a:t>
            </a:r>
            <a:endParaRPr lang="hu-HU" sz="4700" b="1" dirty="0">
              <a:solidFill>
                <a:srgbClr val="002060"/>
              </a:solidFill>
            </a:endParaRPr>
          </a:p>
        </p:txBody>
      </p:sp>
    </p:spTree>
    <p:extLst>
      <p:ext uri="{BB962C8B-B14F-4D97-AF65-F5344CB8AC3E}">
        <p14:creationId xmlns:p14="http://schemas.microsoft.com/office/powerpoint/2010/main" val="2386426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7010400" cy="889866"/>
          </a:xfrm>
        </p:spPr>
        <p:txBody>
          <a:bodyPr/>
          <a:lstStyle/>
          <a:p>
            <a:pPr algn="ctr"/>
            <a:r>
              <a:rPr lang="hu-HU" sz="2800" dirty="0" smtClean="0"/>
              <a:t>A</a:t>
            </a:r>
            <a:r>
              <a:rPr lang="hu-HU" sz="2800" dirty="0" smtClean="0">
                <a:solidFill>
                  <a:srgbClr val="002060"/>
                </a:solidFill>
              </a:rPr>
              <a:t> </a:t>
            </a:r>
            <a:r>
              <a:rPr lang="hu-HU" sz="2800" dirty="0" smtClean="0"/>
              <a:t>teljesítményértékelési folyamat intézményi támogatása</a:t>
            </a:r>
            <a:endParaRPr lang="hu-HU" sz="2800" dirty="0"/>
          </a:p>
        </p:txBody>
      </p:sp>
      <p:sp>
        <p:nvSpPr>
          <p:cNvPr id="2" name="Téglalap 1"/>
          <p:cNvSpPr/>
          <p:nvPr/>
        </p:nvSpPr>
        <p:spPr>
          <a:xfrm>
            <a:off x="207818" y="1404427"/>
            <a:ext cx="8354291" cy="4478149"/>
          </a:xfrm>
          <a:prstGeom prst="rect">
            <a:avLst/>
          </a:prstGeom>
        </p:spPr>
        <p:txBody>
          <a:bodyPr wrap="square">
            <a:spAutoFit/>
          </a:bodyPr>
          <a:lstStyle/>
          <a:p>
            <a:pPr algn="ctr"/>
            <a:r>
              <a:rPr lang="hu-HU" sz="2500" i="1" dirty="0">
                <a:solidFill>
                  <a:srgbClr val="002060"/>
                </a:solidFill>
              </a:rPr>
              <a:t>Az oktatói, kutatói, tanári teljesítménymérés</a:t>
            </a:r>
            <a:endParaRPr lang="hu-HU" sz="2000" i="1" dirty="0">
              <a:solidFill>
                <a:srgbClr val="002060"/>
              </a:solidFill>
            </a:endParaRPr>
          </a:p>
          <a:p>
            <a:pPr algn="ctr"/>
            <a:endParaRPr lang="hu-HU" sz="2500" dirty="0">
              <a:solidFill>
                <a:srgbClr val="002060"/>
              </a:solidFill>
            </a:endParaRPr>
          </a:p>
          <a:p>
            <a:pPr algn="ctr"/>
            <a:r>
              <a:rPr lang="hu-HU" sz="2500" b="1" dirty="0">
                <a:solidFill>
                  <a:srgbClr val="002060"/>
                </a:solidFill>
              </a:rPr>
              <a:t>Jogorvoslati és eszkalációs folyamatok és </a:t>
            </a:r>
            <a:r>
              <a:rPr lang="hu-HU" sz="2500" b="1" dirty="0" smtClean="0">
                <a:solidFill>
                  <a:srgbClr val="002060"/>
                </a:solidFill>
              </a:rPr>
              <a:t>felelősei</a:t>
            </a:r>
          </a:p>
          <a:p>
            <a:pPr algn="just"/>
            <a:r>
              <a:rPr lang="hu-HU" sz="2000" dirty="0" smtClean="0"/>
              <a:t>A </a:t>
            </a:r>
            <a:r>
              <a:rPr lang="hu-HU" sz="2000" dirty="0"/>
              <a:t>teljesítményértékeléshez kapcsolódó adatokra, azok helyességére vonatkozó észrevételeket az értékelt az érintett adatgazdának az értékelés időpontját megelőző 10. munkanapig jelezheti. Az értékelt és az adatgazda közös felelőssége az értékeléshez figyelembe vehető tényadatok egyeztetése és szükségszerű módosítása, amennyiben igazolást nyer az értékelt kifogása. </a:t>
            </a:r>
            <a:endParaRPr lang="hu-HU" sz="2000" dirty="0" smtClean="0"/>
          </a:p>
          <a:p>
            <a:pPr algn="just"/>
            <a:endParaRPr lang="hu-HU" sz="2000" dirty="0" smtClean="0"/>
          </a:p>
          <a:p>
            <a:pPr algn="ctr"/>
            <a:r>
              <a:rPr lang="hu-HU" sz="2500" b="1" dirty="0" smtClean="0">
                <a:solidFill>
                  <a:srgbClr val="002060"/>
                </a:solidFill>
              </a:rPr>
              <a:t>A </a:t>
            </a:r>
            <a:r>
              <a:rPr lang="hu-HU" sz="2500" b="1" dirty="0">
                <a:solidFill>
                  <a:srgbClr val="002060"/>
                </a:solidFill>
              </a:rPr>
              <a:t>teljesítményértékelés során elérhető </a:t>
            </a:r>
            <a:r>
              <a:rPr lang="hu-HU" sz="2500" b="1" dirty="0" smtClean="0">
                <a:solidFill>
                  <a:srgbClr val="002060"/>
                </a:solidFill>
              </a:rPr>
              <a:t>adatgazdák</a:t>
            </a:r>
          </a:p>
          <a:p>
            <a:pPr algn="ctr"/>
            <a:endParaRPr lang="hu-HU" sz="2500" b="1" dirty="0" smtClean="0">
              <a:solidFill>
                <a:srgbClr val="002060"/>
              </a:solidFill>
            </a:endParaRPr>
          </a:p>
          <a:p>
            <a:pPr algn="just"/>
            <a:r>
              <a:rPr lang="hu-HU" sz="2000" dirty="0"/>
              <a:t>Tudományos publikációs teljesítmény: Egyetemi Könyvtár és Levéltár</a:t>
            </a:r>
            <a:endParaRPr lang="hu-HU" sz="2000" dirty="0">
              <a:solidFill>
                <a:srgbClr val="002060"/>
              </a:solidFill>
            </a:endParaRPr>
          </a:p>
        </p:txBody>
      </p:sp>
    </p:spTree>
    <p:extLst>
      <p:ext uri="{BB962C8B-B14F-4D97-AF65-F5344CB8AC3E}">
        <p14:creationId xmlns:p14="http://schemas.microsoft.com/office/powerpoint/2010/main" val="188053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7010400" cy="889866"/>
          </a:xfrm>
        </p:spPr>
        <p:txBody>
          <a:bodyPr/>
          <a:lstStyle/>
          <a:p>
            <a:pPr algn="ctr"/>
            <a:r>
              <a:rPr lang="hu-HU" sz="2800" dirty="0" smtClean="0"/>
              <a:t>A</a:t>
            </a:r>
            <a:r>
              <a:rPr lang="hu-HU" sz="2800" dirty="0" smtClean="0">
                <a:solidFill>
                  <a:srgbClr val="002060"/>
                </a:solidFill>
              </a:rPr>
              <a:t> </a:t>
            </a:r>
            <a:r>
              <a:rPr lang="hu-HU" sz="2800" dirty="0" smtClean="0"/>
              <a:t>teljesítményértékelési folyamat intézményi támogatása</a:t>
            </a:r>
            <a:endParaRPr lang="hu-HU" sz="2800" dirty="0"/>
          </a:p>
        </p:txBody>
      </p:sp>
      <p:sp>
        <p:nvSpPr>
          <p:cNvPr id="2" name="Téglalap 1"/>
          <p:cNvSpPr/>
          <p:nvPr/>
        </p:nvSpPr>
        <p:spPr>
          <a:xfrm>
            <a:off x="207818" y="1626100"/>
            <a:ext cx="8354291" cy="3554819"/>
          </a:xfrm>
          <a:prstGeom prst="rect">
            <a:avLst/>
          </a:prstGeom>
        </p:spPr>
        <p:txBody>
          <a:bodyPr wrap="square">
            <a:spAutoFit/>
          </a:bodyPr>
          <a:lstStyle/>
          <a:p>
            <a:pPr algn="just"/>
            <a:endParaRPr lang="hu-HU" sz="2000" dirty="0"/>
          </a:p>
          <a:p>
            <a:pPr algn="just"/>
            <a:endParaRPr lang="hu-HU" sz="2500" dirty="0" smtClean="0"/>
          </a:p>
          <a:p>
            <a:pPr algn="ctr"/>
            <a:r>
              <a:rPr lang="hu-HU" sz="3000" b="1" dirty="0" smtClean="0">
                <a:solidFill>
                  <a:srgbClr val="002060"/>
                </a:solidFill>
              </a:rPr>
              <a:t>Minek a felelősei vagyunk?</a:t>
            </a:r>
          </a:p>
          <a:p>
            <a:pPr algn="just"/>
            <a:endParaRPr lang="hu-HU" sz="2500" dirty="0" smtClean="0"/>
          </a:p>
          <a:p>
            <a:pPr marL="457200" indent="-457200" algn="just">
              <a:buAutoNum type="arabicPeriod"/>
            </a:pPr>
            <a:r>
              <a:rPr lang="hu-HU" sz="2500" dirty="0" smtClean="0"/>
              <a:t>számú </a:t>
            </a:r>
            <a:r>
              <a:rPr lang="hu-HU" sz="2500" dirty="0"/>
              <a:t>melléklet Az oktatói, kutatói, tanári teljesítménymérés </a:t>
            </a:r>
            <a:r>
              <a:rPr lang="hu-HU" sz="2500" dirty="0" smtClean="0"/>
              <a:t>dimenziói</a:t>
            </a:r>
          </a:p>
          <a:p>
            <a:pPr lvl="1" algn="just"/>
            <a:r>
              <a:rPr lang="hu-HU" sz="2500" dirty="0" smtClean="0">
                <a:solidFill>
                  <a:srgbClr val="002060"/>
                </a:solidFill>
              </a:rPr>
              <a:t> 2-es </a:t>
            </a:r>
            <a:r>
              <a:rPr lang="hu-HU" sz="2500" dirty="0">
                <a:solidFill>
                  <a:srgbClr val="002060"/>
                </a:solidFill>
              </a:rPr>
              <a:t>pont Publikációs és művészeti tevékenység </a:t>
            </a:r>
            <a:endParaRPr lang="hu-HU" sz="2500" dirty="0" smtClean="0">
              <a:solidFill>
                <a:srgbClr val="002060"/>
              </a:solidFill>
            </a:endParaRPr>
          </a:p>
          <a:p>
            <a:pPr algn="just"/>
            <a:endParaRPr lang="hu-HU" sz="2500" dirty="0" smtClean="0"/>
          </a:p>
          <a:p>
            <a:pPr algn="ctr"/>
            <a:r>
              <a:rPr lang="hu-HU" sz="2500" dirty="0">
                <a:solidFill>
                  <a:srgbClr val="002060"/>
                </a:solidFill>
                <a:hlinkClick r:id="rId2"/>
              </a:rPr>
              <a:t>TÉR Publikációk.pdf</a:t>
            </a:r>
            <a:endParaRPr lang="hu-HU" sz="2500" dirty="0">
              <a:solidFill>
                <a:srgbClr val="002060"/>
              </a:solidFill>
            </a:endParaRPr>
          </a:p>
        </p:txBody>
      </p:sp>
    </p:spTree>
    <p:extLst>
      <p:ext uri="{BB962C8B-B14F-4D97-AF65-F5344CB8AC3E}">
        <p14:creationId xmlns:p14="http://schemas.microsoft.com/office/powerpoint/2010/main" val="2853906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p:nvPr/>
        </p:nvSpPr>
        <p:spPr>
          <a:xfrm>
            <a:off x="357510" y="6147250"/>
            <a:ext cx="340990" cy="32400"/>
          </a:xfrm>
          <a:prstGeom prst="rect">
            <a:avLst/>
          </a:prstGeom>
          <a:solidFill>
            <a:srgbClr val="07B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4">
              <a:solidFill>
                <a:srgbClr val="4AABC8"/>
              </a:solidFill>
              <a:latin typeface="Tahoma"/>
              <a:ea typeface="Tahoma"/>
              <a:cs typeface="Tahoma"/>
              <a:sym typeface="Tahoma"/>
            </a:endParaRPr>
          </a:p>
        </p:txBody>
      </p:sp>
      <p:sp>
        <p:nvSpPr>
          <p:cNvPr id="148" name="Google Shape;148;p10"/>
          <p:cNvSpPr txBox="1">
            <a:spLocks noGrp="1"/>
          </p:cNvSpPr>
          <p:nvPr>
            <p:ph type="body" idx="1"/>
          </p:nvPr>
        </p:nvSpPr>
        <p:spPr>
          <a:xfrm>
            <a:off x="205215" y="2852522"/>
            <a:ext cx="6619375" cy="5764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400"/>
              <a:buFont typeface="Tahoma"/>
              <a:buNone/>
            </a:pPr>
            <a:r>
              <a:rPr lang="hu-HU" sz="3600" dirty="0" smtClean="0"/>
              <a:t>Köszönöm </a:t>
            </a:r>
            <a:r>
              <a:rPr lang="hu-HU" sz="3600" dirty="0"/>
              <a:t>a figyelmet!</a:t>
            </a:r>
            <a:endParaRPr sz="3600" dirty="0"/>
          </a:p>
        </p:txBody>
      </p:sp>
      <p:sp>
        <p:nvSpPr>
          <p:cNvPr id="150" name="Google Shape;150;p10"/>
          <p:cNvSpPr txBox="1"/>
          <p:nvPr/>
        </p:nvSpPr>
        <p:spPr>
          <a:xfrm>
            <a:off x="528005" y="4905322"/>
            <a:ext cx="3888989" cy="5849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14042"/>
              </a:buClr>
              <a:buSzPts val="1300"/>
              <a:buFont typeface="Tahoma"/>
              <a:buNone/>
            </a:pPr>
            <a:r>
              <a:rPr lang="hu-HU" sz="2000" b="0" dirty="0" smtClean="0">
                <a:solidFill>
                  <a:srgbClr val="002060"/>
                </a:solidFill>
                <a:ea typeface="Tahoma"/>
                <a:cs typeface="Tahoma"/>
                <a:sym typeface="Tahoma"/>
              </a:rPr>
              <a:t>Tóth Csilla</a:t>
            </a:r>
            <a:endParaRPr sz="2000" dirty="0">
              <a:solidFill>
                <a:srgbClr val="002060"/>
              </a:solidFill>
            </a:endParaRPr>
          </a:p>
          <a:p>
            <a:pPr marL="0" marR="0" lvl="0" indent="0" algn="l" rtl="0">
              <a:lnSpc>
                <a:spcPct val="100000"/>
              </a:lnSpc>
              <a:spcBef>
                <a:spcPts val="600"/>
              </a:spcBef>
              <a:spcAft>
                <a:spcPts val="0"/>
              </a:spcAft>
              <a:buClr>
                <a:srgbClr val="414042"/>
              </a:buClr>
              <a:buSzPts val="1300"/>
              <a:buFont typeface="Tahoma"/>
              <a:buNone/>
            </a:pPr>
            <a:r>
              <a:rPr lang="hu-HU" sz="2000" dirty="0">
                <a:solidFill>
                  <a:srgbClr val="002060"/>
                </a:solidFill>
                <a:ea typeface="Tahoma"/>
                <a:cs typeface="Tahoma"/>
                <a:sym typeface="Tahoma"/>
              </a:rPr>
              <a:t>t</a:t>
            </a:r>
            <a:r>
              <a:rPr lang="hu-HU" sz="2000" dirty="0" smtClean="0">
                <a:solidFill>
                  <a:srgbClr val="002060"/>
                </a:solidFill>
                <a:ea typeface="Tahoma"/>
                <a:cs typeface="Tahoma"/>
                <a:sym typeface="Tahoma"/>
              </a:rPr>
              <a:t>oth.csilla@sze.hu</a:t>
            </a:r>
            <a:endParaRPr sz="2000" dirty="0">
              <a:solidFill>
                <a:srgbClr val="002060"/>
              </a:solidFill>
            </a:endParaRPr>
          </a:p>
        </p:txBody>
      </p:sp>
      <p:pic>
        <p:nvPicPr>
          <p:cNvPr id="151" name="Google Shape;151;p10"/>
          <p:cNvPicPr preferRelativeResize="0"/>
          <p:nvPr/>
        </p:nvPicPr>
        <p:blipFill rotWithShape="1">
          <a:blip r:embed="rId3">
            <a:alphaModFix/>
          </a:blip>
          <a:srcRect/>
          <a:stretch/>
        </p:blipFill>
        <p:spPr>
          <a:xfrm>
            <a:off x="7612083" y="5664605"/>
            <a:ext cx="1395318" cy="843702"/>
          </a:xfrm>
          <a:prstGeom prst="rect">
            <a:avLst/>
          </a:prstGeom>
          <a:noFill/>
          <a:ln>
            <a:noFill/>
          </a:ln>
        </p:spPr>
      </p:pic>
    </p:spTree>
    <p:extLst>
      <p:ext uri="{BB962C8B-B14F-4D97-AF65-F5344CB8AC3E}">
        <p14:creationId xmlns:p14="http://schemas.microsoft.com/office/powerpoint/2010/main" val="181114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6861094" cy="757191"/>
          </a:xfrm>
        </p:spPr>
        <p:txBody>
          <a:bodyPr/>
          <a:lstStyle/>
          <a:p>
            <a:pPr algn="ctr"/>
            <a:r>
              <a:rPr lang="hu-HU" sz="2800" dirty="0" smtClean="0"/>
              <a:t>SZE Teljesítménymenedzsment</a:t>
            </a:r>
            <a:endParaRPr lang="hu-HU" sz="2800" dirty="0"/>
          </a:p>
        </p:txBody>
      </p:sp>
      <p:sp>
        <p:nvSpPr>
          <p:cNvPr id="2" name="Téglalap 1"/>
          <p:cNvSpPr/>
          <p:nvPr/>
        </p:nvSpPr>
        <p:spPr>
          <a:xfrm>
            <a:off x="371895" y="2737732"/>
            <a:ext cx="8190214" cy="815608"/>
          </a:xfrm>
          <a:prstGeom prst="rect">
            <a:avLst/>
          </a:prstGeom>
        </p:spPr>
        <p:txBody>
          <a:bodyPr wrap="square">
            <a:spAutoFit/>
          </a:bodyPr>
          <a:lstStyle/>
          <a:p>
            <a:pPr algn="ctr">
              <a:lnSpc>
                <a:spcPct val="100000"/>
              </a:lnSpc>
            </a:pPr>
            <a:r>
              <a:rPr lang="hu-HU" sz="4700" b="1" dirty="0" smtClean="0">
                <a:solidFill>
                  <a:srgbClr val="002060"/>
                </a:solidFill>
              </a:rPr>
              <a:t>EKL munkatársi értékelés</a:t>
            </a:r>
            <a:endParaRPr lang="hu-HU" sz="4700" b="1" dirty="0">
              <a:solidFill>
                <a:srgbClr val="002060"/>
              </a:solidFill>
            </a:endParaRPr>
          </a:p>
        </p:txBody>
      </p:sp>
    </p:spTree>
    <p:extLst>
      <p:ext uri="{BB962C8B-B14F-4D97-AF65-F5344CB8AC3E}">
        <p14:creationId xmlns:p14="http://schemas.microsoft.com/office/powerpoint/2010/main" val="2729864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6861094" cy="757191"/>
          </a:xfrm>
        </p:spPr>
        <p:txBody>
          <a:bodyPr/>
          <a:lstStyle/>
          <a:p>
            <a:pPr algn="ctr"/>
            <a:r>
              <a:rPr lang="hu-HU" sz="2800" dirty="0" smtClean="0"/>
              <a:t>SZE </a:t>
            </a:r>
            <a:r>
              <a:rPr lang="hu-HU" sz="2800" dirty="0"/>
              <a:t>Teljesítménymenedzsment kézikönyv</a:t>
            </a:r>
          </a:p>
        </p:txBody>
      </p:sp>
      <p:sp>
        <p:nvSpPr>
          <p:cNvPr id="2" name="Téglalap 1"/>
          <p:cNvSpPr/>
          <p:nvPr/>
        </p:nvSpPr>
        <p:spPr>
          <a:xfrm>
            <a:off x="371895" y="1404427"/>
            <a:ext cx="8190214" cy="4555093"/>
          </a:xfrm>
          <a:prstGeom prst="rect">
            <a:avLst/>
          </a:prstGeom>
        </p:spPr>
        <p:txBody>
          <a:bodyPr wrap="square">
            <a:spAutoFit/>
          </a:bodyPr>
          <a:lstStyle/>
          <a:p>
            <a:pPr algn="just"/>
            <a:r>
              <a:rPr lang="hu-HU" sz="2500" b="1" dirty="0" smtClean="0">
                <a:solidFill>
                  <a:srgbClr val="002060"/>
                </a:solidFill>
              </a:rPr>
              <a:t>CÉLJA</a:t>
            </a:r>
          </a:p>
          <a:p>
            <a:pPr algn="just"/>
            <a:r>
              <a:rPr lang="hu-HU" sz="2500" dirty="0" smtClean="0"/>
              <a:t>Jelen </a:t>
            </a:r>
            <a:r>
              <a:rPr lang="hu-HU" sz="2500" dirty="0"/>
              <a:t>Kézikönyv célja részletezni a HR Kézikönyvben rögzített teljesítménymenedzsment rendszert, továbbá operatív jellegű információt nyújtani a rendszer felhasználói számára</a:t>
            </a:r>
            <a:r>
              <a:rPr lang="hu-HU" sz="2500" dirty="0" smtClean="0"/>
              <a:t>.</a:t>
            </a:r>
          </a:p>
          <a:p>
            <a:pPr algn="just"/>
            <a:endParaRPr lang="hu-HU" sz="1000" dirty="0">
              <a:solidFill>
                <a:srgbClr val="002060"/>
              </a:solidFill>
            </a:endParaRPr>
          </a:p>
          <a:p>
            <a:pPr algn="just"/>
            <a:endParaRPr lang="hu-HU" sz="1000" dirty="0" smtClean="0">
              <a:solidFill>
                <a:srgbClr val="002060"/>
              </a:solidFill>
            </a:endParaRPr>
          </a:p>
          <a:p>
            <a:pPr algn="just"/>
            <a:r>
              <a:rPr lang="hu-HU" sz="2500" b="1" dirty="0" smtClean="0">
                <a:solidFill>
                  <a:srgbClr val="002060"/>
                </a:solidFill>
              </a:rPr>
              <a:t>HATÁLYA</a:t>
            </a:r>
          </a:p>
          <a:p>
            <a:pPr algn="ctr"/>
            <a:r>
              <a:rPr lang="hu-HU" sz="2000" dirty="0">
                <a:solidFill>
                  <a:srgbClr val="FF0000"/>
                </a:solidFill>
              </a:rPr>
              <a:t>Jelen Teljesítménymenedzsment Kézikönyv 2023. január </a:t>
            </a:r>
            <a:r>
              <a:rPr lang="hu-HU" sz="2000" dirty="0" smtClean="0">
                <a:solidFill>
                  <a:srgbClr val="FF0000"/>
                </a:solidFill>
              </a:rPr>
              <a:t>1-től hatályos.</a:t>
            </a:r>
            <a:endParaRPr lang="hu-HU" sz="2000" b="1" dirty="0" smtClean="0">
              <a:solidFill>
                <a:srgbClr val="FF0000"/>
              </a:solidFill>
            </a:endParaRPr>
          </a:p>
          <a:p>
            <a:pPr algn="just"/>
            <a:r>
              <a:rPr lang="hu-HU" sz="2500" dirty="0" smtClean="0"/>
              <a:t>Kézikönyv </a:t>
            </a:r>
            <a:r>
              <a:rPr lang="hu-HU" sz="2500" dirty="0"/>
              <a:t>hatálya kiterjed az Egyetem minden munkavállalójára, függetlenül attól, hogy teljes, rész vagy további jogviszony keretében, határozatlan vagy határozott időre történt-e a munkaviszony létesítése</a:t>
            </a:r>
            <a:r>
              <a:rPr lang="hu-HU" sz="2000" dirty="0"/>
              <a:t>.</a:t>
            </a:r>
            <a:endParaRPr lang="hu-HU" sz="2000" dirty="0">
              <a:solidFill>
                <a:srgbClr val="002060"/>
              </a:solidFill>
            </a:endParaRPr>
          </a:p>
        </p:txBody>
      </p:sp>
    </p:spTree>
    <p:extLst>
      <p:ext uri="{BB962C8B-B14F-4D97-AF65-F5344CB8AC3E}">
        <p14:creationId xmlns:p14="http://schemas.microsoft.com/office/powerpoint/2010/main" val="3948213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6861094" cy="757191"/>
          </a:xfrm>
        </p:spPr>
        <p:txBody>
          <a:bodyPr/>
          <a:lstStyle/>
          <a:p>
            <a:pPr algn="ctr"/>
            <a:r>
              <a:rPr lang="hu-HU" sz="2800" dirty="0" smtClean="0"/>
              <a:t>Koncepcionális </a:t>
            </a:r>
            <a:r>
              <a:rPr lang="hu-HU" sz="2800" dirty="0"/>
              <a:t>alapok és </a:t>
            </a:r>
            <a:r>
              <a:rPr lang="hu-HU" sz="2800" dirty="0" smtClean="0"/>
              <a:t>alapelvek</a:t>
            </a:r>
            <a:endParaRPr lang="hu-HU" sz="2800" dirty="0"/>
          </a:p>
        </p:txBody>
      </p:sp>
      <p:pic>
        <p:nvPicPr>
          <p:cNvPr id="3" name="Kép 2"/>
          <p:cNvPicPr>
            <a:picLocks noChangeAspect="1"/>
          </p:cNvPicPr>
          <p:nvPr/>
        </p:nvPicPr>
        <p:blipFill rotWithShape="1">
          <a:blip r:embed="rId2"/>
          <a:srcRect l="14650" t="24528" r="11452" b="15055"/>
          <a:stretch/>
        </p:blipFill>
        <p:spPr>
          <a:xfrm>
            <a:off x="41564" y="2220218"/>
            <a:ext cx="9088581" cy="4177604"/>
          </a:xfrm>
          <a:prstGeom prst="rect">
            <a:avLst/>
          </a:prstGeom>
        </p:spPr>
      </p:pic>
      <p:sp>
        <p:nvSpPr>
          <p:cNvPr id="4" name="Téglalap 3"/>
          <p:cNvSpPr/>
          <p:nvPr/>
        </p:nvSpPr>
        <p:spPr>
          <a:xfrm>
            <a:off x="526472" y="1143000"/>
            <a:ext cx="8371239" cy="830997"/>
          </a:xfrm>
          <a:prstGeom prst="rect">
            <a:avLst/>
          </a:prstGeom>
        </p:spPr>
        <p:txBody>
          <a:bodyPr wrap="square">
            <a:spAutoFit/>
          </a:bodyPr>
          <a:lstStyle/>
          <a:p>
            <a:pPr algn="just"/>
            <a:r>
              <a:rPr lang="hu-HU" sz="1600" dirty="0" smtClean="0">
                <a:solidFill>
                  <a:srgbClr val="002060"/>
                </a:solidFill>
              </a:rPr>
              <a:t>Az </a:t>
            </a:r>
            <a:r>
              <a:rPr lang="hu-HU" sz="1600" dirty="0">
                <a:solidFill>
                  <a:srgbClr val="002060"/>
                </a:solidFill>
              </a:rPr>
              <a:t>Egyetemen bevezetett teljesítménymenedzsment rendszer több célt is szolgál, úgymint az elismerés, ösztönzés, teljesítmények </a:t>
            </a:r>
            <a:r>
              <a:rPr lang="hu-HU" sz="1600" dirty="0" err="1">
                <a:solidFill>
                  <a:srgbClr val="002060"/>
                </a:solidFill>
              </a:rPr>
              <a:t>nyomonkövetése</a:t>
            </a:r>
            <a:r>
              <a:rPr lang="hu-HU" sz="1600" dirty="0">
                <a:solidFill>
                  <a:srgbClr val="002060"/>
                </a:solidFill>
              </a:rPr>
              <a:t>, stratégiai irányítás megvalósulása, feladatszervezés és egyéni fejlesztés. </a:t>
            </a:r>
          </a:p>
        </p:txBody>
      </p:sp>
    </p:spTree>
    <p:extLst>
      <p:ext uri="{BB962C8B-B14F-4D97-AF65-F5344CB8AC3E}">
        <p14:creationId xmlns:p14="http://schemas.microsoft.com/office/powerpoint/2010/main" val="2868786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7010400" cy="889866"/>
          </a:xfrm>
        </p:spPr>
        <p:txBody>
          <a:bodyPr/>
          <a:lstStyle/>
          <a:p>
            <a:pPr algn="ctr"/>
            <a:r>
              <a:rPr lang="hu-HU" sz="2800" dirty="0" smtClean="0"/>
              <a:t>A</a:t>
            </a:r>
            <a:r>
              <a:rPr lang="hu-HU" sz="2800" dirty="0" smtClean="0">
                <a:solidFill>
                  <a:srgbClr val="002060"/>
                </a:solidFill>
              </a:rPr>
              <a:t> </a:t>
            </a:r>
            <a:r>
              <a:rPr lang="hu-HU" sz="2800" dirty="0"/>
              <a:t>teljesítményértékelés időbeli megvalósítása (időszalag</a:t>
            </a:r>
            <a:r>
              <a:rPr lang="hu-HU" sz="2800" dirty="0" smtClean="0"/>
              <a:t>)</a:t>
            </a:r>
            <a:endParaRPr lang="hu-HU" sz="2800" dirty="0"/>
          </a:p>
        </p:txBody>
      </p:sp>
      <p:pic>
        <p:nvPicPr>
          <p:cNvPr id="4" name="Kép 3"/>
          <p:cNvPicPr>
            <a:picLocks noChangeAspect="1"/>
          </p:cNvPicPr>
          <p:nvPr/>
        </p:nvPicPr>
        <p:blipFill rotWithShape="1">
          <a:blip r:embed="rId2"/>
          <a:srcRect l="18162" t="21496" r="21037" b="8049"/>
          <a:stretch/>
        </p:blipFill>
        <p:spPr>
          <a:xfrm>
            <a:off x="651164" y="1343890"/>
            <a:ext cx="7910945" cy="5153891"/>
          </a:xfrm>
          <a:prstGeom prst="rect">
            <a:avLst/>
          </a:prstGeom>
        </p:spPr>
      </p:pic>
    </p:spTree>
    <p:extLst>
      <p:ext uri="{BB962C8B-B14F-4D97-AF65-F5344CB8AC3E}">
        <p14:creationId xmlns:p14="http://schemas.microsoft.com/office/powerpoint/2010/main" val="1779371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6861094" cy="757191"/>
          </a:xfrm>
        </p:spPr>
        <p:txBody>
          <a:bodyPr/>
          <a:lstStyle/>
          <a:p>
            <a:pPr algn="ctr"/>
            <a:r>
              <a:rPr lang="hu-HU" sz="2800" dirty="0"/>
              <a:t>Teljesítményértékelés szempontrendszere (támogató </a:t>
            </a:r>
            <a:r>
              <a:rPr lang="hu-HU" sz="2800" dirty="0" smtClean="0"/>
              <a:t>munkatárs)</a:t>
            </a:r>
            <a:endParaRPr lang="hu-HU" sz="2800" dirty="0"/>
          </a:p>
        </p:txBody>
      </p:sp>
      <p:sp>
        <p:nvSpPr>
          <p:cNvPr id="2" name="Téglalap 1"/>
          <p:cNvSpPr/>
          <p:nvPr/>
        </p:nvSpPr>
        <p:spPr>
          <a:xfrm>
            <a:off x="371895" y="1404427"/>
            <a:ext cx="8190214" cy="5016758"/>
          </a:xfrm>
          <a:prstGeom prst="rect">
            <a:avLst/>
          </a:prstGeom>
        </p:spPr>
        <p:txBody>
          <a:bodyPr wrap="square">
            <a:spAutoFit/>
          </a:bodyPr>
          <a:lstStyle/>
          <a:p>
            <a:pPr algn="just"/>
            <a:r>
              <a:rPr lang="hu-HU" sz="2800" dirty="0">
                <a:solidFill>
                  <a:srgbClr val="002060"/>
                </a:solidFill>
              </a:rPr>
              <a:t>Értékelési </a:t>
            </a:r>
            <a:r>
              <a:rPr lang="hu-HU" sz="2800" dirty="0" smtClean="0">
                <a:solidFill>
                  <a:srgbClr val="002060"/>
                </a:solidFill>
              </a:rPr>
              <a:t>szempontok</a:t>
            </a:r>
          </a:p>
          <a:p>
            <a:pPr marL="514350" indent="-514350" algn="just">
              <a:buFont typeface="+mj-lt"/>
              <a:buAutoNum type="romanUcPeriod"/>
            </a:pPr>
            <a:r>
              <a:rPr lang="hu-HU" sz="2000" dirty="0" smtClean="0"/>
              <a:t>Munkakörhöz</a:t>
            </a:r>
            <a:r>
              <a:rPr lang="hu-HU" sz="2000" dirty="0"/>
              <a:t>, betöltött pozícióhoz kapcsolódó általános kompetencia </a:t>
            </a:r>
            <a:r>
              <a:rPr lang="hu-HU" sz="2000" dirty="0" smtClean="0"/>
              <a:t>elvárások</a:t>
            </a:r>
          </a:p>
          <a:p>
            <a:pPr marL="813816" lvl="1" indent="-457200" algn="just">
              <a:buFont typeface="Arial" panose="020B0604020202020204" pitchFamily="34" charset="0"/>
              <a:buChar char="•"/>
            </a:pPr>
            <a:r>
              <a:rPr lang="hu-HU" sz="1800" dirty="0" smtClean="0">
                <a:solidFill>
                  <a:srgbClr val="002060"/>
                </a:solidFill>
              </a:rPr>
              <a:t>I/1</a:t>
            </a:r>
            <a:r>
              <a:rPr lang="hu-HU" sz="1800" dirty="0">
                <a:solidFill>
                  <a:srgbClr val="002060"/>
                </a:solidFill>
              </a:rPr>
              <a:t>. Felelősségvállalás az elvégzett munka minőségéért, felelősségtudat, a munka minősége iránti </a:t>
            </a:r>
            <a:r>
              <a:rPr lang="hu-HU" sz="1800" dirty="0" smtClean="0">
                <a:solidFill>
                  <a:srgbClr val="002060"/>
                </a:solidFill>
              </a:rPr>
              <a:t>igényesség.</a:t>
            </a:r>
          </a:p>
          <a:p>
            <a:pPr marL="813816" lvl="1" indent="-457200" algn="just">
              <a:buFont typeface="Arial" panose="020B0604020202020204" pitchFamily="34" charset="0"/>
              <a:buChar char="•"/>
            </a:pPr>
            <a:r>
              <a:rPr lang="hu-HU" sz="1800" dirty="0" smtClean="0">
                <a:solidFill>
                  <a:srgbClr val="002060"/>
                </a:solidFill>
              </a:rPr>
              <a:t>I/2</a:t>
            </a:r>
            <a:r>
              <a:rPr lang="hu-HU" sz="1800" dirty="0">
                <a:solidFill>
                  <a:srgbClr val="002060"/>
                </a:solidFill>
              </a:rPr>
              <a:t>. Eredményorientáció, </a:t>
            </a:r>
            <a:r>
              <a:rPr lang="hu-HU" sz="1800" dirty="0" smtClean="0">
                <a:solidFill>
                  <a:srgbClr val="002060"/>
                </a:solidFill>
              </a:rPr>
              <a:t>motiváltság</a:t>
            </a:r>
          </a:p>
          <a:p>
            <a:pPr marL="813816" lvl="1" indent="-457200" algn="just">
              <a:buFont typeface="Arial" panose="020B0604020202020204" pitchFamily="34" charset="0"/>
              <a:buChar char="•"/>
            </a:pPr>
            <a:r>
              <a:rPr lang="hu-HU" sz="1800" dirty="0" smtClean="0">
                <a:solidFill>
                  <a:srgbClr val="002060"/>
                </a:solidFill>
              </a:rPr>
              <a:t>I/3</a:t>
            </a:r>
            <a:r>
              <a:rPr lang="hu-HU" sz="1800" dirty="0">
                <a:solidFill>
                  <a:srgbClr val="002060"/>
                </a:solidFill>
              </a:rPr>
              <a:t>. Szakmai lojalitás (a munkavégzésre irányadó szakmai szabályok, </a:t>
            </a:r>
            <a:r>
              <a:rPr lang="hu-HU" sz="1800" dirty="0" smtClean="0">
                <a:solidFill>
                  <a:srgbClr val="002060"/>
                </a:solidFill>
              </a:rPr>
              <a:t>előírás</a:t>
            </a:r>
            <a:r>
              <a:rPr lang="hu-HU" sz="1800" dirty="0">
                <a:solidFill>
                  <a:srgbClr val="002060"/>
                </a:solidFill>
              </a:rPr>
              <a:t>r</a:t>
            </a:r>
            <a:r>
              <a:rPr lang="hu-HU" sz="1800" dirty="0" smtClean="0">
                <a:solidFill>
                  <a:srgbClr val="002060"/>
                </a:solidFill>
              </a:rPr>
              <a:t>endszer </a:t>
            </a:r>
            <a:r>
              <a:rPr lang="hu-HU" sz="1800" dirty="0">
                <a:solidFill>
                  <a:srgbClr val="002060"/>
                </a:solidFill>
              </a:rPr>
              <a:t>tiszteletben tartása, a munkavégzés során megismert bizalmas információk védelme, a szervezet által elismert szakmai értékrend melletti </a:t>
            </a:r>
            <a:r>
              <a:rPr lang="hu-HU" sz="1800" dirty="0" smtClean="0">
                <a:solidFill>
                  <a:srgbClr val="002060"/>
                </a:solidFill>
              </a:rPr>
              <a:t>elkötelezettség)</a:t>
            </a:r>
          </a:p>
          <a:p>
            <a:pPr marL="813816" lvl="1" indent="-457200" algn="just">
              <a:buFont typeface="Arial" panose="020B0604020202020204" pitchFamily="34" charset="0"/>
              <a:buChar char="•"/>
            </a:pPr>
            <a:r>
              <a:rPr lang="hu-HU" sz="1800" dirty="0" smtClean="0">
                <a:solidFill>
                  <a:srgbClr val="002060"/>
                </a:solidFill>
              </a:rPr>
              <a:t>I/4</a:t>
            </a:r>
            <a:r>
              <a:rPr lang="hu-HU" sz="1800" dirty="0">
                <a:solidFill>
                  <a:srgbClr val="002060"/>
                </a:solidFill>
              </a:rPr>
              <a:t>. Szakmai feladatellátás alapossága, felkészültség, tudás </a:t>
            </a:r>
            <a:r>
              <a:rPr lang="hu-HU" sz="1800" dirty="0" smtClean="0">
                <a:solidFill>
                  <a:srgbClr val="002060"/>
                </a:solidFill>
              </a:rPr>
              <a:t>kiaknázása</a:t>
            </a:r>
          </a:p>
          <a:p>
            <a:pPr marL="813816" lvl="1" indent="-457200" algn="just">
              <a:buFont typeface="Arial" panose="020B0604020202020204" pitchFamily="34" charset="0"/>
              <a:buChar char="•"/>
            </a:pPr>
            <a:r>
              <a:rPr lang="hu-HU" sz="1800" dirty="0" smtClean="0">
                <a:solidFill>
                  <a:srgbClr val="002060"/>
                </a:solidFill>
              </a:rPr>
              <a:t>I/5</a:t>
            </a:r>
            <a:r>
              <a:rPr lang="hu-HU" sz="1800" dirty="0">
                <a:solidFill>
                  <a:srgbClr val="002060"/>
                </a:solidFill>
              </a:rPr>
              <a:t>. Önállóság, </a:t>
            </a:r>
            <a:r>
              <a:rPr lang="hu-HU" sz="1800" dirty="0" err="1">
                <a:solidFill>
                  <a:srgbClr val="002060"/>
                </a:solidFill>
              </a:rPr>
              <a:t>proaktivitás</a:t>
            </a:r>
            <a:r>
              <a:rPr lang="hu-HU" sz="1800" dirty="0">
                <a:solidFill>
                  <a:srgbClr val="002060"/>
                </a:solidFill>
              </a:rPr>
              <a:t> a feladatellátásban, problémaazonosítás, -feltárás, - megoldás </a:t>
            </a:r>
            <a:endParaRPr lang="hu-HU" sz="1800" dirty="0" smtClean="0">
              <a:solidFill>
                <a:srgbClr val="002060"/>
              </a:solidFill>
            </a:endParaRPr>
          </a:p>
          <a:p>
            <a:pPr marL="813816" lvl="1" indent="-457200" algn="just">
              <a:buFont typeface="Arial" panose="020B0604020202020204" pitchFamily="34" charset="0"/>
              <a:buChar char="•"/>
            </a:pPr>
            <a:r>
              <a:rPr lang="hu-HU" sz="1800" dirty="0">
                <a:solidFill>
                  <a:srgbClr val="002060"/>
                </a:solidFill>
              </a:rPr>
              <a:t>I/6. Pontosság, precizitás, gondosság, </a:t>
            </a:r>
            <a:r>
              <a:rPr lang="hu-HU" sz="1800" dirty="0" smtClean="0">
                <a:solidFill>
                  <a:srgbClr val="002060"/>
                </a:solidFill>
              </a:rPr>
              <a:t>megbízhatóság</a:t>
            </a:r>
          </a:p>
          <a:p>
            <a:pPr marL="813816" lvl="1" indent="-457200" algn="just">
              <a:buFont typeface="Arial" panose="020B0604020202020204" pitchFamily="34" charset="0"/>
              <a:buChar char="•"/>
            </a:pPr>
            <a:r>
              <a:rPr lang="hu-HU" sz="1800" dirty="0" smtClean="0">
                <a:solidFill>
                  <a:srgbClr val="002060"/>
                </a:solidFill>
              </a:rPr>
              <a:t>I/7</a:t>
            </a:r>
            <a:r>
              <a:rPr lang="hu-HU" sz="1800" dirty="0">
                <a:solidFill>
                  <a:srgbClr val="002060"/>
                </a:solidFill>
              </a:rPr>
              <a:t>. Határidők betartása, hatékonyság, munkaidő kihasználása, időmenedzsment </a:t>
            </a:r>
            <a:r>
              <a:rPr lang="hu-HU" sz="1800" dirty="0" smtClean="0">
                <a:solidFill>
                  <a:srgbClr val="002060"/>
                </a:solidFill>
              </a:rPr>
              <a:t>képesség</a:t>
            </a:r>
          </a:p>
          <a:p>
            <a:pPr marL="813816" lvl="1" indent="-457200" algn="just">
              <a:buFont typeface="Arial" panose="020B0604020202020204" pitchFamily="34" charset="0"/>
              <a:buChar char="•"/>
            </a:pPr>
            <a:r>
              <a:rPr lang="hu-HU" sz="1800" dirty="0" smtClean="0">
                <a:solidFill>
                  <a:srgbClr val="002060"/>
                </a:solidFill>
              </a:rPr>
              <a:t>I/8</a:t>
            </a:r>
            <a:r>
              <a:rPr lang="hu-HU" sz="1800" dirty="0">
                <a:solidFill>
                  <a:srgbClr val="002060"/>
                </a:solidFill>
              </a:rPr>
              <a:t>. Együttműködés, kooperáció </a:t>
            </a:r>
          </a:p>
        </p:txBody>
      </p:sp>
    </p:spTree>
    <p:extLst>
      <p:ext uri="{BB962C8B-B14F-4D97-AF65-F5344CB8AC3E}">
        <p14:creationId xmlns:p14="http://schemas.microsoft.com/office/powerpoint/2010/main" val="4272755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6861094" cy="757191"/>
          </a:xfrm>
        </p:spPr>
        <p:txBody>
          <a:bodyPr/>
          <a:lstStyle/>
          <a:p>
            <a:pPr algn="ctr"/>
            <a:r>
              <a:rPr lang="hu-HU" sz="2800" dirty="0"/>
              <a:t>Teljesítményértékelés szempontrendszere (támogató </a:t>
            </a:r>
            <a:r>
              <a:rPr lang="hu-HU" sz="2800" dirty="0" smtClean="0"/>
              <a:t>munkatárs)</a:t>
            </a:r>
            <a:endParaRPr lang="hu-HU" sz="2800" dirty="0"/>
          </a:p>
        </p:txBody>
      </p:sp>
      <p:sp>
        <p:nvSpPr>
          <p:cNvPr id="2" name="Téglalap 1"/>
          <p:cNvSpPr/>
          <p:nvPr/>
        </p:nvSpPr>
        <p:spPr>
          <a:xfrm>
            <a:off x="371895" y="1404427"/>
            <a:ext cx="8190214" cy="4832092"/>
          </a:xfrm>
          <a:prstGeom prst="rect">
            <a:avLst/>
          </a:prstGeom>
        </p:spPr>
        <p:txBody>
          <a:bodyPr wrap="square">
            <a:spAutoFit/>
          </a:bodyPr>
          <a:lstStyle/>
          <a:p>
            <a:pPr algn="just"/>
            <a:r>
              <a:rPr lang="hu-HU" sz="2800" dirty="0">
                <a:solidFill>
                  <a:srgbClr val="002060"/>
                </a:solidFill>
              </a:rPr>
              <a:t>Értékelési </a:t>
            </a:r>
            <a:r>
              <a:rPr lang="hu-HU" sz="2800" dirty="0" smtClean="0">
                <a:solidFill>
                  <a:srgbClr val="002060"/>
                </a:solidFill>
              </a:rPr>
              <a:t>szempontok</a:t>
            </a:r>
          </a:p>
          <a:p>
            <a:pPr marL="514350" indent="-514350" algn="just">
              <a:buFont typeface="+mj-lt"/>
              <a:buAutoNum type="romanUcPeriod" startAt="2"/>
            </a:pPr>
            <a:r>
              <a:rPr lang="hu-HU" sz="2000" dirty="0" smtClean="0"/>
              <a:t>Szakmai </a:t>
            </a:r>
            <a:r>
              <a:rPr lang="hu-HU" sz="2000" dirty="0"/>
              <a:t>teljesítményt, egyéni fejlődést, közösségi szerepvállalást érintő </a:t>
            </a:r>
            <a:r>
              <a:rPr lang="hu-HU" sz="2000" dirty="0" smtClean="0"/>
              <a:t>célok</a:t>
            </a:r>
            <a:endParaRPr lang="hu-HU" sz="2000" dirty="0"/>
          </a:p>
          <a:p>
            <a:pPr marL="870966" lvl="1" indent="-514350" algn="just">
              <a:buFont typeface="Arial" panose="020B0604020202020204" pitchFamily="34" charset="0"/>
              <a:buChar char="•"/>
            </a:pPr>
            <a:r>
              <a:rPr lang="hu-HU" sz="2000" dirty="0" smtClean="0">
                <a:solidFill>
                  <a:srgbClr val="002060"/>
                </a:solidFill>
              </a:rPr>
              <a:t>II/1</a:t>
            </a:r>
            <a:r>
              <a:rPr lang="hu-HU" sz="2000" dirty="0">
                <a:solidFill>
                  <a:srgbClr val="002060"/>
                </a:solidFill>
              </a:rPr>
              <a:t>. Szakmai feladatvállalás, belső projektek, fejlesztések indítása, ezekben </a:t>
            </a:r>
            <a:r>
              <a:rPr lang="hu-HU" sz="2000" dirty="0" smtClean="0">
                <a:solidFill>
                  <a:srgbClr val="002060"/>
                </a:solidFill>
              </a:rPr>
              <a:t>részvétel</a:t>
            </a:r>
          </a:p>
          <a:p>
            <a:pPr marL="1227582" lvl="2" indent="-514350" algn="just">
              <a:buFont typeface="Arial" panose="020B0604020202020204" pitchFamily="34" charset="0"/>
              <a:buChar char="•"/>
            </a:pPr>
            <a:r>
              <a:rPr lang="hu-HU" sz="2000" dirty="0" smtClean="0">
                <a:solidFill>
                  <a:srgbClr val="002060"/>
                </a:solidFill>
              </a:rPr>
              <a:t>II/1/1</a:t>
            </a:r>
            <a:r>
              <a:rPr lang="hu-HU" sz="2000" dirty="0">
                <a:solidFill>
                  <a:srgbClr val="002060"/>
                </a:solidFill>
              </a:rPr>
              <a:t>. Oktatáshoz </a:t>
            </a:r>
            <a:r>
              <a:rPr lang="hu-HU" sz="2000" dirty="0" smtClean="0">
                <a:solidFill>
                  <a:srgbClr val="002060"/>
                </a:solidFill>
              </a:rPr>
              <a:t>kapcsolódó</a:t>
            </a:r>
          </a:p>
          <a:p>
            <a:pPr marL="1227582" lvl="2" indent="-514350" algn="just">
              <a:buFont typeface="Arial" panose="020B0604020202020204" pitchFamily="34" charset="0"/>
              <a:buChar char="•"/>
            </a:pPr>
            <a:r>
              <a:rPr lang="hu-HU" sz="2000" dirty="0" smtClean="0">
                <a:solidFill>
                  <a:srgbClr val="002060"/>
                </a:solidFill>
              </a:rPr>
              <a:t>II/1/2</a:t>
            </a:r>
            <a:r>
              <a:rPr lang="hu-HU" sz="2000" dirty="0">
                <a:solidFill>
                  <a:srgbClr val="002060"/>
                </a:solidFill>
              </a:rPr>
              <a:t>. Tudományos, kutatási tevékenységhez </a:t>
            </a:r>
            <a:r>
              <a:rPr lang="hu-HU" sz="2000" dirty="0" smtClean="0">
                <a:solidFill>
                  <a:srgbClr val="002060"/>
                </a:solidFill>
              </a:rPr>
              <a:t>kapcsolódó</a:t>
            </a:r>
          </a:p>
          <a:p>
            <a:pPr marL="1227582" lvl="2" indent="-514350" algn="just">
              <a:buFont typeface="Arial" panose="020B0604020202020204" pitchFamily="34" charset="0"/>
              <a:buChar char="•"/>
            </a:pPr>
            <a:r>
              <a:rPr lang="hu-HU" sz="2000" dirty="0" smtClean="0">
                <a:solidFill>
                  <a:srgbClr val="002060"/>
                </a:solidFill>
              </a:rPr>
              <a:t>II/1/3</a:t>
            </a:r>
            <a:r>
              <a:rPr lang="hu-HU" sz="2000" dirty="0">
                <a:solidFill>
                  <a:srgbClr val="002060"/>
                </a:solidFill>
              </a:rPr>
              <a:t>. </a:t>
            </a:r>
            <a:r>
              <a:rPr lang="hu-HU" sz="2000" dirty="0" err="1">
                <a:solidFill>
                  <a:srgbClr val="002060"/>
                </a:solidFill>
              </a:rPr>
              <a:t>Nemzetköziesítéshez</a:t>
            </a:r>
            <a:r>
              <a:rPr lang="hu-HU" sz="2000" dirty="0">
                <a:solidFill>
                  <a:srgbClr val="002060"/>
                </a:solidFill>
              </a:rPr>
              <a:t> </a:t>
            </a:r>
            <a:r>
              <a:rPr lang="hu-HU" sz="2000" dirty="0" smtClean="0">
                <a:solidFill>
                  <a:srgbClr val="002060"/>
                </a:solidFill>
              </a:rPr>
              <a:t>kapcsolódó</a:t>
            </a:r>
          </a:p>
          <a:p>
            <a:pPr marL="1227582" lvl="2" indent="-514350" algn="just">
              <a:buFont typeface="Arial" panose="020B0604020202020204" pitchFamily="34" charset="0"/>
              <a:buChar char="•"/>
            </a:pPr>
            <a:r>
              <a:rPr lang="hu-HU" sz="2000" dirty="0" smtClean="0">
                <a:solidFill>
                  <a:srgbClr val="002060"/>
                </a:solidFill>
              </a:rPr>
              <a:t>II/1/4</a:t>
            </a:r>
            <a:r>
              <a:rPr lang="hu-HU" sz="2000" dirty="0">
                <a:solidFill>
                  <a:srgbClr val="002060"/>
                </a:solidFill>
              </a:rPr>
              <a:t>. Hallgatói tehetséggondozáshoz </a:t>
            </a:r>
            <a:r>
              <a:rPr lang="hu-HU" sz="2000" dirty="0" smtClean="0">
                <a:solidFill>
                  <a:srgbClr val="002060"/>
                </a:solidFill>
              </a:rPr>
              <a:t>kapcsolódó</a:t>
            </a:r>
          </a:p>
          <a:p>
            <a:pPr marL="1227582" lvl="2" indent="-514350" algn="just">
              <a:buFont typeface="Arial" panose="020B0604020202020204" pitchFamily="34" charset="0"/>
              <a:buChar char="•"/>
            </a:pPr>
            <a:r>
              <a:rPr lang="hu-HU" sz="2000" dirty="0" smtClean="0">
                <a:solidFill>
                  <a:srgbClr val="002060"/>
                </a:solidFill>
              </a:rPr>
              <a:t>II/1/5</a:t>
            </a:r>
            <a:r>
              <a:rPr lang="hu-HU" sz="2000" dirty="0">
                <a:solidFill>
                  <a:srgbClr val="002060"/>
                </a:solidFill>
              </a:rPr>
              <a:t>. Egyéb </a:t>
            </a:r>
            <a:r>
              <a:rPr lang="hu-HU" sz="2000" dirty="0" smtClean="0">
                <a:solidFill>
                  <a:srgbClr val="002060"/>
                </a:solidFill>
              </a:rPr>
              <a:t>vállalás</a:t>
            </a:r>
          </a:p>
          <a:p>
            <a:pPr marL="870966" lvl="1" indent="-514350" algn="just">
              <a:buFont typeface="Arial" panose="020B0604020202020204" pitchFamily="34" charset="0"/>
              <a:buChar char="•"/>
            </a:pPr>
            <a:r>
              <a:rPr lang="hu-HU" sz="2000" dirty="0" smtClean="0">
                <a:solidFill>
                  <a:srgbClr val="002060"/>
                </a:solidFill>
              </a:rPr>
              <a:t>II/2</a:t>
            </a:r>
            <a:r>
              <a:rPr lang="hu-HU" sz="2000" dirty="0">
                <a:solidFill>
                  <a:srgbClr val="002060"/>
                </a:solidFill>
              </a:rPr>
              <a:t>. Szakmai kompetenciabővítés (gyakorlat, tanfolyam, képzettség, nyelvismeret, MOOC) és </a:t>
            </a:r>
            <a:r>
              <a:rPr lang="hu-HU" sz="2000" dirty="0" err="1">
                <a:solidFill>
                  <a:srgbClr val="002060"/>
                </a:solidFill>
              </a:rPr>
              <a:t>skill</a:t>
            </a:r>
            <a:r>
              <a:rPr lang="hu-HU" sz="2000" dirty="0">
                <a:solidFill>
                  <a:srgbClr val="002060"/>
                </a:solidFill>
              </a:rPr>
              <a:t> fejlesztés (pl. tréning, önképzés, belső </a:t>
            </a:r>
            <a:r>
              <a:rPr lang="hu-HU" sz="2000" dirty="0" smtClean="0">
                <a:solidFill>
                  <a:srgbClr val="002060"/>
                </a:solidFill>
              </a:rPr>
              <a:t>képzés)</a:t>
            </a:r>
          </a:p>
          <a:p>
            <a:pPr marL="870966" lvl="1" indent="-514350" algn="just">
              <a:buFont typeface="Arial" panose="020B0604020202020204" pitchFamily="34" charset="0"/>
              <a:buChar char="•"/>
            </a:pPr>
            <a:r>
              <a:rPr lang="hu-HU" sz="2000" dirty="0" smtClean="0">
                <a:solidFill>
                  <a:srgbClr val="002060"/>
                </a:solidFill>
              </a:rPr>
              <a:t>II/3</a:t>
            </a:r>
            <a:r>
              <a:rPr lang="hu-HU" sz="2000" dirty="0">
                <a:solidFill>
                  <a:srgbClr val="002060"/>
                </a:solidFill>
              </a:rPr>
              <a:t>. Közösségi aktivitás (programok, események szervezése, </a:t>
            </a:r>
            <a:r>
              <a:rPr lang="hu-HU" sz="2000" dirty="0" smtClean="0">
                <a:solidFill>
                  <a:srgbClr val="002060"/>
                </a:solidFill>
              </a:rPr>
              <a:t>koordinációja)</a:t>
            </a:r>
          </a:p>
        </p:txBody>
      </p:sp>
    </p:spTree>
    <p:extLst>
      <p:ext uri="{BB962C8B-B14F-4D97-AF65-F5344CB8AC3E}">
        <p14:creationId xmlns:p14="http://schemas.microsoft.com/office/powerpoint/2010/main" val="1838368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6861094" cy="757191"/>
          </a:xfrm>
        </p:spPr>
        <p:txBody>
          <a:bodyPr/>
          <a:lstStyle/>
          <a:p>
            <a:pPr algn="ctr"/>
            <a:r>
              <a:rPr lang="hu-HU" sz="3500" dirty="0" smtClean="0"/>
              <a:t>ÉRTÉKELÉS</a:t>
            </a:r>
            <a:endParaRPr lang="hu-HU" sz="3500" dirty="0"/>
          </a:p>
        </p:txBody>
      </p:sp>
      <p:sp>
        <p:nvSpPr>
          <p:cNvPr id="2" name="Téglalap 1"/>
          <p:cNvSpPr/>
          <p:nvPr/>
        </p:nvSpPr>
        <p:spPr>
          <a:xfrm>
            <a:off x="110837" y="1498264"/>
            <a:ext cx="8451272" cy="4416594"/>
          </a:xfrm>
          <a:prstGeom prst="rect">
            <a:avLst/>
          </a:prstGeom>
        </p:spPr>
        <p:txBody>
          <a:bodyPr wrap="square">
            <a:spAutoFit/>
          </a:bodyPr>
          <a:lstStyle/>
          <a:p>
            <a:pPr algn="just"/>
            <a:r>
              <a:rPr lang="hu-HU" sz="2000" dirty="0">
                <a:solidFill>
                  <a:srgbClr val="002060"/>
                </a:solidFill>
              </a:rPr>
              <a:t>A munkakörhöz, betöltött pozícióhoz kapcsolódó általános kompetenciaelvárások értékelése egy 4 fokozatú skálán </a:t>
            </a:r>
            <a:r>
              <a:rPr lang="hu-HU" sz="2000" dirty="0" smtClean="0">
                <a:solidFill>
                  <a:srgbClr val="002060"/>
                </a:solidFill>
              </a:rPr>
              <a:t>történik.</a:t>
            </a:r>
          </a:p>
          <a:p>
            <a:pPr algn="just"/>
            <a:endParaRPr lang="hu-HU" sz="2000" dirty="0" smtClean="0">
              <a:solidFill>
                <a:srgbClr val="002060"/>
              </a:solidFill>
            </a:endParaRPr>
          </a:p>
          <a:p>
            <a:pPr algn="just"/>
            <a:r>
              <a:rPr lang="hu-HU" sz="2500" b="1" dirty="0" smtClean="0"/>
              <a:t>A </a:t>
            </a:r>
            <a:r>
              <a:rPr lang="hu-HU" sz="2500" b="1" dirty="0"/>
              <a:t>4 fokozatú skála az alábbi jelentésekkel </a:t>
            </a:r>
            <a:r>
              <a:rPr lang="hu-HU" sz="2500" b="1" dirty="0" smtClean="0"/>
              <a:t>bír:</a:t>
            </a:r>
          </a:p>
          <a:p>
            <a:pPr algn="just"/>
            <a:endParaRPr lang="hu-HU" sz="2000" b="1" dirty="0" smtClean="0"/>
          </a:p>
          <a:p>
            <a:pPr marL="342900" indent="-342900" algn="just">
              <a:buFont typeface="Arial" panose="020B0604020202020204" pitchFamily="34" charset="0"/>
              <a:buChar char="•"/>
            </a:pPr>
            <a:r>
              <a:rPr lang="hu-HU" sz="2200" dirty="0" smtClean="0">
                <a:solidFill>
                  <a:srgbClr val="002060"/>
                </a:solidFill>
              </a:rPr>
              <a:t>1-es</a:t>
            </a:r>
            <a:r>
              <a:rPr lang="hu-HU" sz="2200" dirty="0">
                <a:solidFill>
                  <a:srgbClr val="002060"/>
                </a:solidFill>
              </a:rPr>
              <a:t>: Az ismerettel (kompetenciával) rendelkezik, de nem az erőssége, nem használja </a:t>
            </a:r>
            <a:r>
              <a:rPr lang="hu-HU" sz="2200" dirty="0" smtClean="0">
                <a:solidFill>
                  <a:srgbClr val="002060"/>
                </a:solidFill>
              </a:rPr>
              <a:t>tudatosan</a:t>
            </a:r>
          </a:p>
          <a:p>
            <a:pPr marL="342900" indent="-342900" algn="just">
              <a:buFont typeface="Arial" panose="020B0604020202020204" pitchFamily="34" charset="0"/>
              <a:buChar char="•"/>
            </a:pPr>
            <a:r>
              <a:rPr lang="hu-HU" sz="2200" dirty="0" smtClean="0">
                <a:solidFill>
                  <a:srgbClr val="002060"/>
                </a:solidFill>
              </a:rPr>
              <a:t>2-es</a:t>
            </a:r>
            <a:r>
              <a:rPr lang="hu-HU" sz="2200" dirty="0">
                <a:solidFill>
                  <a:srgbClr val="002060"/>
                </a:solidFill>
              </a:rPr>
              <a:t>: Az ismeretet (kompetenciát) tudatosan, változó eredménnyel hasznosítja a munkája </a:t>
            </a:r>
            <a:r>
              <a:rPr lang="hu-HU" sz="2200" dirty="0" smtClean="0">
                <a:solidFill>
                  <a:srgbClr val="002060"/>
                </a:solidFill>
              </a:rPr>
              <a:t>során</a:t>
            </a:r>
          </a:p>
          <a:p>
            <a:pPr marL="342900" indent="-342900" algn="just">
              <a:buFont typeface="Arial" panose="020B0604020202020204" pitchFamily="34" charset="0"/>
              <a:buChar char="•"/>
            </a:pPr>
            <a:r>
              <a:rPr lang="hu-HU" sz="2200" dirty="0" smtClean="0">
                <a:solidFill>
                  <a:srgbClr val="002060"/>
                </a:solidFill>
              </a:rPr>
              <a:t>3-as</a:t>
            </a:r>
            <a:r>
              <a:rPr lang="hu-HU" sz="2200" dirty="0">
                <a:solidFill>
                  <a:srgbClr val="002060"/>
                </a:solidFill>
              </a:rPr>
              <a:t>: Az ismeretet (kompetenciát) tudatosan, megbízható jó eredménnyel használja a munkája </a:t>
            </a:r>
            <a:r>
              <a:rPr lang="hu-HU" sz="2200" dirty="0" smtClean="0">
                <a:solidFill>
                  <a:srgbClr val="002060"/>
                </a:solidFill>
              </a:rPr>
              <a:t>során</a:t>
            </a:r>
          </a:p>
          <a:p>
            <a:pPr marL="342900" indent="-342900" algn="just">
              <a:buFont typeface="Arial" panose="020B0604020202020204" pitchFamily="34" charset="0"/>
              <a:buChar char="•"/>
            </a:pPr>
            <a:r>
              <a:rPr lang="hu-HU" sz="2200" dirty="0" smtClean="0">
                <a:solidFill>
                  <a:srgbClr val="002060"/>
                </a:solidFill>
              </a:rPr>
              <a:t>4-es</a:t>
            </a:r>
            <a:r>
              <a:rPr lang="hu-HU" sz="2200" dirty="0">
                <a:solidFill>
                  <a:srgbClr val="002060"/>
                </a:solidFill>
              </a:rPr>
              <a:t>: Eredményesen, elismerten és tudatosan használja az ismeretet (kompetenciát), képes a képesség átadására</a:t>
            </a:r>
            <a:endParaRPr lang="hu-HU" sz="2200" b="1" dirty="0" smtClean="0">
              <a:solidFill>
                <a:srgbClr val="002060"/>
              </a:solidFill>
            </a:endParaRPr>
          </a:p>
        </p:txBody>
      </p:sp>
    </p:spTree>
    <p:extLst>
      <p:ext uri="{BB962C8B-B14F-4D97-AF65-F5344CB8AC3E}">
        <p14:creationId xmlns:p14="http://schemas.microsoft.com/office/powerpoint/2010/main" val="879067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zövegdoboz 11"/>
          <p:cNvSpPr txBox="1"/>
          <p:nvPr/>
        </p:nvSpPr>
        <p:spPr>
          <a:xfrm>
            <a:off x="6473952" y="2651760"/>
            <a:ext cx="402336" cy="493776"/>
          </a:xfrm>
          <a:prstGeom prst="rect">
            <a:avLst/>
          </a:prstGeom>
          <a:noFill/>
        </p:spPr>
        <p:txBody>
          <a:bodyPr wrap="square" rtlCol="0">
            <a:spAutoFit/>
          </a:bodyPr>
          <a:lstStyle/>
          <a:p>
            <a:endParaRPr lang="hu-HU"/>
          </a:p>
        </p:txBody>
      </p:sp>
      <p:sp>
        <p:nvSpPr>
          <p:cNvPr id="16" name="Szöveg helye 2"/>
          <p:cNvSpPr>
            <a:spLocks noGrp="1"/>
          </p:cNvSpPr>
          <p:nvPr>
            <p:ph type="body" sz="quarter" idx="14"/>
          </p:nvPr>
        </p:nvSpPr>
        <p:spPr>
          <a:xfrm>
            <a:off x="2036618" y="514561"/>
            <a:ext cx="6861094" cy="757191"/>
          </a:xfrm>
        </p:spPr>
        <p:txBody>
          <a:bodyPr/>
          <a:lstStyle/>
          <a:p>
            <a:pPr algn="ctr"/>
            <a:r>
              <a:rPr lang="hu-HU" sz="3500" dirty="0" smtClean="0"/>
              <a:t>ÉRTÉKELÉS</a:t>
            </a:r>
            <a:endParaRPr lang="hu-HU" sz="3500" dirty="0"/>
          </a:p>
        </p:txBody>
      </p:sp>
      <p:sp>
        <p:nvSpPr>
          <p:cNvPr id="2" name="Téglalap 1"/>
          <p:cNvSpPr/>
          <p:nvPr/>
        </p:nvSpPr>
        <p:spPr>
          <a:xfrm>
            <a:off x="110837" y="1498264"/>
            <a:ext cx="8786876" cy="4924425"/>
          </a:xfrm>
          <a:prstGeom prst="rect">
            <a:avLst/>
          </a:prstGeom>
        </p:spPr>
        <p:txBody>
          <a:bodyPr wrap="square">
            <a:spAutoFit/>
          </a:bodyPr>
          <a:lstStyle/>
          <a:p>
            <a:pPr algn="just"/>
            <a:r>
              <a:rPr lang="hu-HU" sz="2200" dirty="0">
                <a:solidFill>
                  <a:srgbClr val="002060"/>
                </a:solidFill>
              </a:rPr>
              <a:t>A szakmai teljesítményt, egyéni fejlődést, közösségi szerepvállalást érintő teljesítmények értékelése szintén egy 4 fokozatú skálán </a:t>
            </a:r>
            <a:r>
              <a:rPr lang="hu-HU" sz="2200" dirty="0" smtClean="0">
                <a:solidFill>
                  <a:srgbClr val="002060"/>
                </a:solidFill>
              </a:rPr>
              <a:t>történik.</a:t>
            </a:r>
          </a:p>
          <a:p>
            <a:pPr algn="just"/>
            <a:endParaRPr lang="hu-HU" sz="2200" dirty="0" smtClean="0">
              <a:solidFill>
                <a:srgbClr val="002060"/>
              </a:solidFill>
            </a:endParaRPr>
          </a:p>
          <a:p>
            <a:pPr algn="just"/>
            <a:r>
              <a:rPr lang="hu-HU" sz="2500" dirty="0" smtClean="0"/>
              <a:t>A </a:t>
            </a:r>
            <a:r>
              <a:rPr lang="hu-HU" sz="2500" dirty="0"/>
              <a:t>4 fokozatú skála az alábbi jelentésekkel </a:t>
            </a:r>
            <a:r>
              <a:rPr lang="hu-HU" sz="2500" dirty="0" smtClean="0"/>
              <a:t>bír:</a:t>
            </a:r>
          </a:p>
          <a:p>
            <a:pPr algn="just"/>
            <a:endParaRPr lang="hu-HU" sz="2500" dirty="0" smtClean="0"/>
          </a:p>
          <a:p>
            <a:pPr marL="342900" indent="-342900" algn="just">
              <a:buFont typeface="Arial" panose="020B0604020202020204" pitchFamily="34" charset="0"/>
              <a:buChar char="•"/>
            </a:pPr>
            <a:r>
              <a:rPr lang="hu-HU" sz="2200" dirty="0" smtClean="0">
                <a:solidFill>
                  <a:srgbClr val="002060"/>
                </a:solidFill>
              </a:rPr>
              <a:t>1-es</a:t>
            </a:r>
            <a:r>
              <a:rPr lang="hu-HU" sz="2200" dirty="0">
                <a:solidFill>
                  <a:srgbClr val="002060"/>
                </a:solidFill>
              </a:rPr>
              <a:t>: Az adott tevékenység/cél nem, vagy nagyon alacsony szinten valósult meg (0- 25</a:t>
            </a:r>
            <a:r>
              <a:rPr lang="hu-HU" sz="2200" dirty="0" smtClean="0">
                <a:solidFill>
                  <a:srgbClr val="002060"/>
                </a:solidFill>
              </a:rPr>
              <a:t>%)</a:t>
            </a:r>
          </a:p>
          <a:p>
            <a:pPr marL="342900" indent="-342900" algn="just">
              <a:buFont typeface="Arial" panose="020B0604020202020204" pitchFamily="34" charset="0"/>
              <a:buChar char="•"/>
            </a:pPr>
            <a:r>
              <a:rPr lang="hu-HU" sz="2200" dirty="0" smtClean="0">
                <a:solidFill>
                  <a:srgbClr val="002060"/>
                </a:solidFill>
              </a:rPr>
              <a:t>2-es</a:t>
            </a:r>
            <a:r>
              <a:rPr lang="hu-HU" sz="2200" dirty="0">
                <a:solidFill>
                  <a:srgbClr val="002060"/>
                </a:solidFill>
              </a:rPr>
              <a:t>: Az adott tevékenység/cél alacsony szinten valósult meg (26-50</a:t>
            </a:r>
            <a:r>
              <a:rPr lang="hu-HU" sz="2200" dirty="0" smtClean="0">
                <a:solidFill>
                  <a:srgbClr val="002060"/>
                </a:solidFill>
              </a:rPr>
              <a:t>%)</a:t>
            </a:r>
          </a:p>
          <a:p>
            <a:pPr marL="342900" indent="-342900" algn="just">
              <a:buFont typeface="Arial" panose="020B0604020202020204" pitchFamily="34" charset="0"/>
              <a:buChar char="•"/>
            </a:pPr>
            <a:r>
              <a:rPr lang="hu-HU" sz="2200" dirty="0" smtClean="0">
                <a:solidFill>
                  <a:srgbClr val="002060"/>
                </a:solidFill>
              </a:rPr>
              <a:t>3-as</a:t>
            </a:r>
            <a:r>
              <a:rPr lang="hu-HU" sz="2200" dirty="0">
                <a:solidFill>
                  <a:srgbClr val="002060"/>
                </a:solidFill>
              </a:rPr>
              <a:t>: Az adott tevékenység/cél jelentős részben megvalósult (51-75</a:t>
            </a:r>
            <a:r>
              <a:rPr lang="hu-HU" sz="2200" dirty="0" smtClean="0">
                <a:solidFill>
                  <a:srgbClr val="002060"/>
                </a:solidFill>
              </a:rPr>
              <a:t>%)</a:t>
            </a:r>
          </a:p>
          <a:p>
            <a:pPr marL="342900" indent="-342900" algn="just">
              <a:buFont typeface="Arial" panose="020B0604020202020204" pitchFamily="34" charset="0"/>
              <a:buChar char="•"/>
            </a:pPr>
            <a:r>
              <a:rPr lang="hu-HU" sz="2200" dirty="0" smtClean="0">
                <a:solidFill>
                  <a:srgbClr val="002060"/>
                </a:solidFill>
              </a:rPr>
              <a:t>4-es</a:t>
            </a:r>
            <a:r>
              <a:rPr lang="hu-HU" sz="2200" dirty="0">
                <a:solidFill>
                  <a:srgbClr val="002060"/>
                </a:solidFill>
              </a:rPr>
              <a:t>: Az adott tevékenység/cél magas szinten, vagy teljesen megvalósult (76-100%) </a:t>
            </a:r>
            <a:endParaRPr lang="hu-HU" sz="2200" b="1" dirty="0" smtClean="0">
              <a:solidFill>
                <a:srgbClr val="002060"/>
              </a:solidFill>
            </a:endParaRPr>
          </a:p>
        </p:txBody>
      </p:sp>
    </p:spTree>
    <p:extLst>
      <p:ext uri="{BB962C8B-B14F-4D97-AF65-F5344CB8AC3E}">
        <p14:creationId xmlns:p14="http://schemas.microsoft.com/office/powerpoint/2010/main" val="4017185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sze_szinek">
      <a:dk1>
        <a:srgbClr val="07B9D9"/>
      </a:dk1>
      <a:lt1>
        <a:srgbClr val="FFFFFF"/>
      </a:lt1>
      <a:dk2>
        <a:srgbClr val="242843"/>
      </a:dk2>
      <a:lt2>
        <a:srgbClr val="D1D3D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ze betutipu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5306</TotalTime>
  <Words>887</Words>
  <Application>Microsoft Office PowerPoint</Application>
  <PresentationFormat>Diavetítés a képernyőre (4:3 oldalarány)</PresentationFormat>
  <Paragraphs>106</Paragraphs>
  <Slides>16</Slides>
  <Notes>2</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16</vt:i4>
      </vt:variant>
    </vt:vector>
  </HeadingPairs>
  <TitlesOfParts>
    <vt:vector size="21" baseType="lpstr">
      <vt:lpstr>Arial</vt:lpstr>
      <vt:lpstr>Calibri</vt:lpstr>
      <vt:lpstr>Tahoma</vt:lpstr>
      <vt:lpstr>Wingdings</vt:lpstr>
      <vt:lpstr>Default Theme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Csilla Tóth</dc:creator>
  <cp:lastModifiedBy>Csati</cp:lastModifiedBy>
  <cp:revision>330</cp:revision>
  <dcterms:created xsi:type="dcterms:W3CDTF">2019-08-01T06:27:51Z</dcterms:created>
  <dcterms:modified xsi:type="dcterms:W3CDTF">2023-01-07T00:18:41Z</dcterms:modified>
</cp:coreProperties>
</file>